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4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F642-52EB-E94D-93E5-3534643E4038}" type="datetimeFigureOut">
              <a:rPr lang="en-US" smtClean="0"/>
              <a:t>16-10-20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A842-A05B-E14F-B252-AF890CCF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F642-52EB-E94D-93E5-3534643E4038}" type="datetimeFigureOut">
              <a:rPr lang="en-US" smtClean="0"/>
              <a:t>16-10-20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A842-A05B-E14F-B252-AF890CCF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5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F642-52EB-E94D-93E5-3534643E4038}" type="datetimeFigureOut">
              <a:rPr lang="en-US" smtClean="0"/>
              <a:t>16-10-20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A842-A05B-E14F-B252-AF890CCF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F642-52EB-E94D-93E5-3534643E4038}" type="datetimeFigureOut">
              <a:rPr lang="en-US" smtClean="0"/>
              <a:t>16-10-20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A842-A05B-E14F-B252-AF890CCF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9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F642-52EB-E94D-93E5-3534643E4038}" type="datetimeFigureOut">
              <a:rPr lang="en-US" smtClean="0"/>
              <a:t>16-10-20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A842-A05B-E14F-B252-AF890CCF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9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F642-52EB-E94D-93E5-3534643E4038}" type="datetimeFigureOut">
              <a:rPr lang="en-US" smtClean="0"/>
              <a:t>16-10-20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A842-A05B-E14F-B252-AF890CCF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F642-52EB-E94D-93E5-3534643E4038}" type="datetimeFigureOut">
              <a:rPr lang="en-US" smtClean="0"/>
              <a:t>16-10-20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A842-A05B-E14F-B252-AF890CCF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7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F642-52EB-E94D-93E5-3534643E4038}" type="datetimeFigureOut">
              <a:rPr lang="en-US" smtClean="0"/>
              <a:t>16-10-20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A842-A05B-E14F-B252-AF890CCF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0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F642-52EB-E94D-93E5-3534643E4038}" type="datetimeFigureOut">
              <a:rPr lang="en-US" smtClean="0"/>
              <a:t>16-10-20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A842-A05B-E14F-B252-AF890CCF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F642-52EB-E94D-93E5-3534643E4038}" type="datetimeFigureOut">
              <a:rPr lang="en-US" smtClean="0"/>
              <a:t>16-10-20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A842-A05B-E14F-B252-AF890CCF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F642-52EB-E94D-93E5-3534643E4038}" type="datetimeFigureOut">
              <a:rPr lang="en-US" smtClean="0"/>
              <a:t>16-10-20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BA842-A05B-E14F-B252-AF890CCF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0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FF642-52EB-E94D-93E5-3534643E4038}" type="datetimeFigureOut">
              <a:rPr lang="en-US" smtClean="0"/>
              <a:t>16-10-20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BA842-A05B-E14F-B252-AF890CCF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b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1" y="-182672"/>
            <a:ext cx="6256883" cy="677818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606033" y="1289604"/>
            <a:ext cx="1619810" cy="5715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Resource R3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(state 0)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439543" y="3352801"/>
            <a:ext cx="0" cy="800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643396" y="3683458"/>
            <a:ext cx="7355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R2 is depend on R1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606033" y="2781300"/>
            <a:ext cx="1619810" cy="5715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Resource R2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(state 0)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3439542" y="1861104"/>
            <a:ext cx="1" cy="920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680388" y="2029664"/>
            <a:ext cx="7355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R3 is depend on R2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606033" y="4153358"/>
            <a:ext cx="1619810" cy="5715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Resource R1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(state 0</a:t>
            </a:r>
            <a:r>
              <a:rPr lang="en-US" sz="1000" dirty="0" smtClean="0">
                <a:solidFill>
                  <a:schemeClr val="tx1"/>
                </a:solidFill>
              </a:rPr>
              <a:t>)-&gt;</a:t>
            </a:r>
            <a:r>
              <a:rPr lang="en-US" sz="1000" dirty="0" smtClean="0">
                <a:solidFill>
                  <a:srgbClr val="FF0000"/>
                </a:solidFill>
              </a:rPr>
              <a:t>(state 1)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b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0" y="-1"/>
            <a:ext cx="3039029" cy="3292227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7651381" y="4138124"/>
            <a:ext cx="7355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Device 1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22" name="Picture 21" descr="mob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69" y="3783665"/>
            <a:ext cx="2335945" cy="2530566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731098" y="2486205"/>
            <a:ext cx="1781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Device 3 lost connection with </a:t>
            </a:r>
            <a:r>
              <a:rPr lang="en-US" sz="900" dirty="0" smtClean="0"/>
              <a:t>Device 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5" name="Multiply 44"/>
          <p:cNvSpPr/>
          <p:nvPr/>
        </p:nvSpPr>
        <p:spPr>
          <a:xfrm>
            <a:off x="4366479" y="2033926"/>
            <a:ext cx="510507" cy="423372"/>
          </a:xfrm>
          <a:prstGeom prst="mathMultipl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98026" y="670791"/>
            <a:ext cx="1041400" cy="5715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Resource R5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(state 0)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7391" y="3267328"/>
            <a:ext cx="17812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Device 3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26" name="Picture 25" descr="mob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64" y="1505924"/>
            <a:ext cx="2693536" cy="291795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097385" y="6282642"/>
            <a:ext cx="7355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/>
              <a:t>Device 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29857" y="3852374"/>
            <a:ext cx="1041400" cy="5715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Resource R4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(state 0)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2" idx="0"/>
            <a:endCxn id="23" idx="4"/>
          </p:cNvCxnSpPr>
          <p:nvPr/>
        </p:nvCxnSpPr>
        <p:spPr>
          <a:xfrm flipV="1">
            <a:off x="650557" y="1242291"/>
            <a:ext cx="1168169" cy="261008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715853" y="1612497"/>
            <a:ext cx="4375542" cy="1454866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729610" y="1273943"/>
            <a:ext cx="735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R5 is </a:t>
            </a:r>
            <a:r>
              <a:rPr lang="en-US" sz="800" dirty="0" smtClean="0">
                <a:solidFill>
                  <a:schemeClr val="tx1"/>
                </a:solidFill>
              </a:rPr>
              <a:t>dependent on </a:t>
            </a:r>
            <a:r>
              <a:rPr lang="en-US" sz="800" dirty="0" smtClean="0">
                <a:solidFill>
                  <a:schemeClr val="tx1"/>
                </a:solidFill>
              </a:rPr>
              <a:t>R1 and R4, and R4 is not reachable at this time.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206217" y="3067363"/>
            <a:ext cx="3885178" cy="967021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845487" y="3234380"/>
            <a:ext cx="987448" cy="65787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621733" y="3661424"/>
            <a:ext cx="17812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Device 2 is connected to Device 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88660" y="3292340"/>
            <a:ext cx="17812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Device </a:t>
            </a:r>
            <a:r>
              <a:rPr lang="en-US" sz="900" dirty="0"/>
              <a:t>3</a:t>
            </a:r>
            <a:r>
              <a:rPr lang="en-US" sz="900" dirty="0" smtClean="0">
                <a:solidFill>
                  <a:schemeClr val="tx1"/>
                </a:solidFill>
              </a:rPr>
              <a:t> is connected to Device 2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2339426" y="804789"/>
            <a:ext cx="5311955" cy="1681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951694" y="2569787"/>
            <a:ext cx="1609185" cy="5715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Resource R1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(state 0</a:t>
            </a:r>
            <a:r>
              <a:rPr lang="en-US" sz="1000" dirty="0" smtClean="0">
                <a:solidFill>
                  <a:schemeClr val="tx1"/>
                </a:solidFill>
              </a:rPr>
              <a:t>)-&gt;</a:t>
            </a:r>
            <a:r>
              <a:rPr lang="en-US" sz="1000" dirty="0" smtClean="0">
                <a:solidFill>
                  <a:srgbClr val="FF0000"/>
                </a:solidFill>
              </a:rPr>
              <a:t>(state 1)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4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102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Terence</dc:creator>
  <cp:lastModifiedBy>Terence</cp:lastModifiedBy>
  <cp:revision>20</cp:revision>
  <dcterms:created xsi:type="dcterms:W3CDTF">2016-10-06T21:03:56Z</dcterms:created>
  <dcterms:modified xsi:type="dcterms:W3CDTF">2016-10-20T15:02:25Z</dcterms:modified>
</cp:coreProperties>
</file>