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CE3B7-A91E-E0A1-E077-A0E949AB5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01AA54-777C-CE06-6C23-CA51F81EC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21DAE7-DC4B-BEB3-2B19-C40C4047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F1A3-5E29-4026-B37E-8126AE119CA9}" type="datetimeFigureOut">
              <a:rPr lang="es-PY" smtClean="0"/>
              <a:t>3/7/2025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560990-31AC-AE9D-D927-396A89BF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1F4BF6-1409-322A-8412-94B247B2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6EA0-2134-47A2-AA0A-3659CC60701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0568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72809-C70C-BA92-EEF1-DCEB51BD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36E23F-6DDC-876E-5FC2-20DE46A6D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E89D1E-31FA-0B5B-3D76-84982DFF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F1A3-5E29-4026-B37E-8126AE119CA9}" type="datetimeFigureOut">
              <a:rPr lang="es-PY" smtClean="0"/>
              <a:t>3/7/2025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E2DFA-A6CF-BE7B-0F13-F75CDD4D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DFF909-8FD0-8093-5983-92A11A95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6EA0-2134-47A2-AA0A-3659CC60701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9422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69A7FC-BBFA-1B85-4F3B-4EA6F82F5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0B4A10-80E8-A972-0C9F-9403A0361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6C2806-DE1F-7E7C-7DFB-9EF8784F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F1A3-5E29-4026-B37E-8126AE119CA9}" type="datetimeFigureOut">
              <a:rPr lang="es-PY" smtClean="0"/>
              <a:t>3/7/2025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5EA8D9-78B2-6C47-28C5-7F25FA43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C94090-AAFF-7331-67BF-E8CC0A5F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6EA0-2134-47A2-AA0A-3659CC60701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63198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4F04C-B4A2-787B-B460-E4090DA9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94D80E-59E5-5E26-5892-3C6349424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DCD493-4F7C-6F48-3808-82B9A605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F1A3-5E29-4026-B37E-8126AE119CA9}" type="datetimeFigureOut">
              <a:rPr lang="es-PY" smtClean="0"/>
              <a:t>3/7/2025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0D49AF-B415-5DF9-A698-3FD97785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987A1-4B64-2C36-0F01-606E2AEB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6EA0-2134-47A2-AA0A-3659CC60701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2778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FF0FB-4C1F-233E-FE9F-85898C67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F61EE6-6BD4-C58A-0FCB-83246411E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52CD6A-D775-B8B9-E9B2-E3998C22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F1A3-5E29-4026-B37E-8126AE119CA9}" type="datetimeFigureOut">
              <a:rPr lang="es-PY" smtClean="0"/>
              <a:t>3/7/2025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B43459-A013-A6BD-800D-E9B413C0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81CDA7-3779-1E5C-DA69-10176420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6EA0-2134-47A2-AA0A-3659CC60701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5288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2D9D0-E23F-6113-7F68-F4B579DB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D29156-7AC3-F4DE-A07A-C59B82746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D96760-31F9-62C6-6777-547C50D26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B43679-45F7-85A3-631C-8E854C36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F1A3-5E29-4026-B37E-8126AE119CA9}" type="datetimeFigureOut">
              <a:rPr lang="es-PY" smtClean="0"/>
              <a:t>3/7/2025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94F50B-1B64-188E-B40B-AA3722C5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59DDFF-1743-800A-392E-2FBFF465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6EA0-2134-47A2-AA0A-3659CC60701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54099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AB42D-921E-ED00-A7A4-466A97AD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D32529-A937-4D49-8185-3B3F8089C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088EFA-D1C6-67C7-857B-99C2FC230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474F78-3025-D640-7BAB-71712E082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150FCA-732F-2F70-11A2-3A138B373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8C1DCA-8543-7DDE-6283-FBE2DA4F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F1A3-5E29-4026-B37E-8126AE119CA9}" type="datetimeFigureOut">
              <a:rPr lang="es-PY" smtClean="0"/>
              <a:t>3/7/2025</a:t>
            </a:fld>
            <a:endParaRPr lang="es-P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F8BC55-E482-374C-0778-E8175E9F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5B2495-089B-AF84-2FE1-51B7671A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6EA0-2134-47A2-AA0A-3659CC60701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58007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F4CB2-F5F8-D795-7551-A7DD15FA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FD3DB1-5793-7D46-DA0C-10EE7B1A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F1A3-5E29-4026-B37E-8126AE119CA9}" type="datetimeFigureOut">
              <a:rPr lang="es-PY" smtClean="0"/>
              <a:t>3/7/2025</a:t>
            </a:fld>
            <a:endParaRPr lang="es-P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9C5E1D-9A4C-07A7-8600-0083E844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996ADC-B52D-33EE-91E9-B775B4EA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6EA0-2134-47A2-AA0A-3659CC60701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66314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B1487F-8FFE-D8EA-5147-F940F905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F1A3-5E29-4026-B37E-8126AE119CA9}" type="datetimeFigureOut">
              <a:rPr lang="es-PY" smtClean="0"/>
              <a:t>3/7/2025</a:t>
            </a:fld>
            <a:endParaRPr lang="es-P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EC388E-5F10-FFC7-238B-E8938EDD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B7BD13-E370-6CA4-C987-4A8B5FE1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6EA0-2134-47A2-AA0A-3659CC60701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52559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0DCFD-3229-9A9E-DDBC-D0FFEB70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340225-0851-F812-FB71-05F820486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1CE34C-0CD2-05A1-C3FC-7E048E10A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8A9EC7-F94B-F6C6-657E-C6A4EACE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F1A3-5E29-4026-B37E-8126AE119CA9}" type="datetimeFigureOut">
              <a:rPr lang="es-PY" smtClean="0"/>
              <a:t>3/7/2025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11AC41-F0CC-7181-AB2C-D24C3344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8FE636-EB79-4B28-68DB-5022CD25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6EA0-2134-47A2-AA0A-3659CC60701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62006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7E8A0-DB70-3C1D-64D4-2DBE6E3E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58D029-845B-22ED-61DF-6AF515066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D06948-0F0E-F03A-38BF-CC344425F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F4B6FD-BD1D-5BE7-6A48-0F46FE1A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F1A3-5E29-4026-B37E-8126AE119CA9}" type="datetimeFigureOut">
              <a:rPr lang="es-PY" smtClean="0"/>
              <a:t>3/7/2025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CB66BA-2C12-A71F-BFDC-C40E6228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ABEA3E-3A3F-0961-7569-36C6DA44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6EA0-2134-47A2-AA0A-3659CC60701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9077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77BAEF-879A-8252-AD11-CAF61C63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66D794-F4EF-4803-8E9F-BBD029F23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7F3084-EA79-340D-BBA6-591277496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F1A3-5E29-4026-B37E-8126AE119CA9}" type="datetimeFigureOut">
              <a:rPr lang="es-PY" smtClean="0"/>
              <a:t>3/7/2025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1CEDE0-BE4A-F99B-5003-084B0C4B7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666E38-92EE-6EAB-E804-2D7517E6E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B6EA0-2134-47A2-AA0A-3659CC60701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9817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36628BB-E15C-A9C3-C8EB-4AE8BE54A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130"/>
            <a:ext cx="12192000" cy="545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7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96A5BA-9778-E7DE-D1D2-2ACD90182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699"/>
            <a:ext cx="12192000" cy="541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5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6BC6F9-E952-3DBA-BBBE-A41A2BCD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2707"/>
            <a:ext cx="12192000" cy="535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4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6BBE40-DCED-B65B-EF3A-FFF601619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7001"/>
            <a:ext cx="12192000" cy="54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5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43F72A9-859B-51D0-7DA5-08CA5DBD2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615"/>
            <a:ext cx="12192000" cy="543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7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9CE545-0F56-CE06-B13F-5C3E1A784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439"/>
            <a:ext cx="12192000" cy="449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03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1</cp:revision>
  <dcterms:created xsi:type="dcterms:W3CDTF">2025-07-03T16:44:15Z</dcterms:created>
  <dcterms:modified xsi:type="dcterms:W3CDTF">2025-07-03T16:48:12Z</dcterms:modified>
</cp:coreProperties>
</file>