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64" r:id="rId9"/>
  </p:sldIdLst>
  <p:sldSz cx="9144000" cy="5143500" type="screen16x9"/>
  <p:notesSz cx="6858000" cy="9144000"/>
  <p:defaultTextStyle>
    <a:lvl1pPr marL="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130" autoAdjust="0"/>
    <p:restoredTop sz="87621" autoAdjust="0"/>
  </p:normalViewPr>
  <p:slideViewPr>
    <p:cSldViewPr>
      <p:cViewPr varScale="1">
        <p:scale>
          <a:sx n="135" d="100"/>
          <a:sy n="135" d="100"/>
        </p:scale>
        <p:origin x="-9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de-DE" sz="1200"/>
            </a:lvl1pPr>
            <a:extLst/>
          </a:lstStyle>
          <a:p>
            <a:fld id="{A8ADFD5B-A66C-449C-B6E8-FB716D07777D}" type="datetimeFigureOut">
              <a:rPr/>
              <a:pPr/>
              <a:t>30.6.2006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de-DE" sz="1200"/>
            </a:lvl1pPr>
            <a:extLst/>
          </a:lstStyle>
          <a:p>
            <a:fld id="{CA5D3BF3-D352-46FC-8343-31F56E6730EA}" type="slidenum">
              <a:rPr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de-DE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de-DE" smtClean="0"/>
              <a:t>Formatvorlage des Untertitelmasters durch Klicken bearbeiten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de-DE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de-DE">
                <a:solidFill>
                  <a:srgbClr val="FFFFFF"/>
                </a:solidFill>
              </a:rPr>
              <a:pPr algn="ctr"/>
              <a:t>22.05.2018</a:t>
            </a:fld>
            <a:endParaRPr kumimoji="0" lang="de-DE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de-DE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de-DE">
                <a:solidFill>
                  <a:schemeClr val="tx2"/>
                </a:solidFill>
              </a:rPr>
              <a:pPr/>
              <a:t>‹Nr.›</a:t>
            </a:fld>
            <a:endParaRPr kumimoji="0" lang="de-DE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de-DE" cap="all" baseline="0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30.6.2006</a:t>
            </a:fld>
            <a:endParaRPr kumimoji="0" lang="de-DE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de-DE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de-DE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de-DE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de-DE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30.6.2006</a:t>
            </a:fld>
            <a:endParaRPr kumimoji="0"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de-DE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de-DE" sz="2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30.6.2006</a:t>
            </a:fld>
            <a:endParaRPr kumimoji="0"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de-DE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30.6.2006</a:t>
            </a:fld>
            <a:endParaRPr kumimoji="0"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de-DE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de-DE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30.6.2006</a:t>
            </a:fld>
            <a:endParaRPr kumimoji="0"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de-DE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rgbClr val="FFFFFF"/>
                </a:solidFill>
              </a:rPr>
              <a:pPr/>
              <a:t>‹Nr.›</a:t>
            </a:fld>
            <a:endParaRPr kumimoji="0" lang="de-DE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30.6.2006</a:t>
            </a:fld>
            <a:endParaRPr kumimoji="0"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chemeClr val="tx2"/>
                </a:solidFill>
              </a:rPr>
              <a:pPr/>
              <a:t>‹Nr.›</a:t>
            </a:fld>
            <a:endParaRPr kumimoji="0" lang="de-DE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de-DE" sz="4200" b="0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30.6.2006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de-DE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rgbClr val="FFFFFF"/>
                </a:solidFill>
              </a:rPr>
              <a:pPr/>
              <a:t>‹Nr.›</a:t>
            </a:fld>
            <a:endParaRPr kumimoji="0" lang="de-DE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de-DE" sz="1800"/>
            </a:lvl1pPr>
            <a:lvl2pPr eaLnBrk="1" latinLnBrk="0" hangingPunct="1">
              <a:buNone/>
              <a:defRPr kumimoji="0" lang="de-DE" sz="1200"/>
            </a:lvl2pPr>
            <a:lvl3pPr eaLnBrk="1" latinLnBrk="0" hangingPunct="1">
              <a:buNone/>
              <a:defRPr kumimoji="0" lang="de-DE" sz="1000"/>
            </a:lvl3pPr>
            <a:lvl4pPr eaLnBrk="1" latinLnBrk="0" hangingPunct="1">
              <a:buNone/>
              <a:defRPr kumimoji="0" lang="de-DE" sz="900"/>
            </a:lvl4pPr>
            <a:lvl5pPr eaLnBrk="1" latinLnBrk="0" hangingPunct="1">
              <a:buNone/>
              <a:defRPr kumimoji="0" lang="de-DE" sz="9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de-DE"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de-DE" sz="1700"/>
            </a:lvl1pPr>
            <a:lvl2pPr eaLnBrk="1" latinLnBrk="0" hangingPunct="1">
              <a:buFontTx/>
              <a:buNone/>
              <a:defRPr kumimoji="0" lang="de-DE" sz="1200"/>
            </a:lvl2pPr>
            <a:lvl3pPr eaLnBrk="1" latinLnBrk="0" hangingPunct="1">
              <a:buFontTx/>
              <a:buNone/>
              <a:defRPr kumimoji="0" lang="de-DE" sz="1000"/>
            </a:lvl3pPr>
            <a:lvl4pPr eaLnBrk="1" latinLnBrk="0" hangingPunct="1">
              <a:buFontTx/>
              <a:buNone/>
              <a:defRPr kumimoji="0" lang="de-DE" sz="900"/>
            </a:lvl4pPr>
            <a:lvl5pPr eaLnBrk="1" latinLnBrk="0" hangingPunct="1">
              <a:buFontTx/>
              <a:buNone/>
              <a:defRPr kumimoji="0" lang="de-DE" sz="9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de-DE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30.6.2006</a:t>
            </a:fld>
            <a:endParaRPr kumimoji="0"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de-DE" sz="2800"/>
            </a:lvl1pPr>
            <a:extLst/>
          </a:lstStyle>
          <a:p>
            <a:pPr algn="ctr"/>
            <a:fld id="{8F82E0A0-C266-4798-8C8F-B9F91E9DA37E}" type="slidenum">
              <a:rPr kumimoji="0" lang="de-DE" sz="28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de-DE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/>
              <a:pPr/>
              <a:t>30.6.2006</a:t>
            </a:fld>
            <a:endParaRPr kumimoji="0" lang="de-DE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de-DE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de-DE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de-DE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de-DE" smtClean="0"/>
              <a:t>Titelmasterformat durch Klicken bearbeiten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de-DE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de-DE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de-DE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de-DE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smtClean="0"/>
              <a:t>Fractal space explorer</a:t>
            </a:r>
            <a:endParaRPr lang="de-DE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>
            <a:extLst/>
          </a:lstStyle>
          <a:p>
            <a:r>
              <a:rPr lang="de-DE" dirty="0" smtClean="0"/>
              <a:t>Manuel Schmitt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4176714" cy="3290901"/>
          </a:xfrm>
        </p:spPr>
        <p:txBody>
          <a:bodyPr>
            <a:noAutofit/>
          </a:bodyPr>
          <a:lstStyle>
            <a:extLst/>
          </a:lstStyle>
          <a:p>
            <a:pPr marL="0" indent="0"/>
            <a:r>
              <a:rPr lang="de-DE" sz="1900" dirty="0" smtClean="0"/>
              <a:t>Fraktal- und </a:t>
            </a:r>
            <a:r>
              <a:rPr lang="de-DE" sz="1900" dirty="0" err="1" smtClean="0"/>
              <a:t>Partikeleffekt</a:t>
            </a:r>
            <a:r>
              <a:rPr lang="de-DE" sz="1900" dirty="0" smtClean="0"/>
              <a:t>-Viewer mit spielerischen Elementen</a:t>
            </a:r>
          </a:p>
          <a:p>
            <a:pPr marL="0" indent="0"/>
            <a:r>
              <a:rPr sz="1900" smtClean="0"/>
              <a:t>Umwelt soll auf eigene Musik reagieren</a:t>
            </a:r>
          </a:p>
          <a:p>
            <a:pPr marL="0" indent="0"/>
            <a:r>
              <a:rPr sz="1900" smtClean="0"/>
              <a:t>Exploration</a:t>
            </a:r>
          </a:p>
          <a:p>
            <a:pPr marL="320040" lvl="1" indent="0"/>
            <a:r>
              <a:rPr sz="1900" smtClean="0"/>
              <a:t>Weltall + Raumschiff Metapher</a:t>
            </a:r>
            <a:endParaRPr sz="1900" smtClean="0"/>
          </a:p>
          <a:p>
            <a:pPr marL="320040" lvl="1" indent="0"/>
            <a:r>
              <a:rPr sz="1900" smtClean="0"/>
              <a:t>Interaktive Cockpit-Ansicht</a:t>
            </a:r>
          </a:p>
          <a:p>
            <a:pPr marL="0" indent="0"/>
            <a:r>
              <a:rPr sz="1900" smtClean="0"/>
              <a:t>Inspiration</a:t>
            </a:r>
          </a:p>
          <a:p>
            <a:pPr marL="320040" lvl="1" indent="0"/>
            <a:r>
              <a:rPr sz="1900" smtClean="0"/>
              <a:t>Koch-Kurven-Demo </a:t>
            </a:r>
          </a:p>
          <a:p>
            <a:pPr marL="320040" lvl="1" indent="0"/>
            <a:r>
              <a:rPr sz="1900" smtClean="0"/>
              <a:t>Polynomial 1+2</a:t>
            </a:r>
            <a:endParaRPr lang="de-DE" sz="1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3071816"/>
            <a:ext cx="3353534" cy="188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D:\Users\Silas\Pictures\Psychedelic\photo_2018-05-11_04-53-5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1428742"/>
            <a:ext cx="1790756" cy="1579972"/>
          </a:xfrm>
          <a:prstGeom prst="rect">
            <a:avLst/>
          </a:prstGeom>
          <a:noFill/>
        </p:spPr>
      </p:pic>
      <p:pic>
        <p:nvPicPr>
          <p:cNvPr id="1029" name="Picture 5" descr="D:\Users\Silas\Pictures\Psychedelic\photo_2018-05-11_04-47-1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768" y="1428742"/>
            <a:ext cx="1774164" cy="15641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4176714" cy="3290901"/>
          </a:xfrm>
        </p:spPr>
        <p:txBody>
          <a:bodyPr>
            <a:noAutofit/>
          </a:bodyPr>
          <a:lstStyle>
            <a:extLst/>
          </a:lstStyle>
          <a:p>
            <a:pPr marL="0" indent="0"/>
            <a:r>
              <a:rPr sz="1900" smtClean="0"/>
              <a:t>VR-Modus mit Head-Mounted-Display</a:t>
            </a:r>
          </a:p>
          <a:p>
            <a:pPr marL="320040" lvl="1" indent="0"/>
            <a:r>
              <a:rPr sz="1900" smtClean="0"/>
              <a:t>Occulus?</a:t>
            </a:r>
            <a:endParaRPr lang="de-DE" sz="1900" dirty="0" smtClean="0"/>
          </a:p>
          <a:p>
            <a:pPr marL="0" indent="0"/>
            <a:r>
              <a:rPr sz="1900" smtClean="0"/>
              <a:t>Steuerungsmodalitäten</a:t>
            </a:r>
          </a:p>
          <a:p>
            <a:pPr marL="320040" lvl="1" indent="0"/>
            <a:r>
              <a:rPr sz="1900" smtClean="0"/>
              <a:t>Tastatur</a:t>
            </a:r>
          </a:p>
          <a:p>
            <a:pPr marL="320040" lvl="1" indent="0"/>
            <a:r>
              <a:rPr sz="1900" smtClean="0"/>
              <a:t>HMD-bezogene Eingabegeräte</a:t>
            </a:r>
          </a:p>
          <a:p>
            <a:pPr marL="0" indent="0"/>
            <a:r>
              <a:rPr sz="1900" smtClean="0"/>
              <a:t>Entwicklungsumgebung</a:t>
            </a:r>
          </a:p>
          <a:p>
            <a:pPr marL="320040" lvl="1" indent="0"/>
            <a:r>
              <a:rPr lang="de-DE" sz="1900" dirty="0" smtClean="0"/>
              <a:t>E</a:t>
            </a:r>
            <a:r>
              <a:rPr sz="1900" smtClean="0"/>
              <a:t>rste Demo: Unity</a:t>
            </a:r>
          </a:p>
          <a:p>
            <a:pPr marL="320040" lvl="1" indent="0"/>
            <a:r>
              <a:rPr sz="1900" smtClean="0"/>
              <a:t>Unity oder Unreal?</a:t>
            </a:r>
          </a:p>
          <a:p>
            <a:pPr marL="0" indent="0"/>
            <a:r>
              <a:rPr sz="1900" smtClean="0"/>
              <a:t>Evtl. AR-Möglichkeiten?</a:t>
            </a:r>
            <a:endParaRPr sz="1900" smtClean="0"/>
          </a:p>
        </p:txBody>
      </p:sp>
      <p:pic>
        <p:nvPicPr>
          <p:cNvPr id="1030" name="Picture 6" descr="D:\Users\Silas\Pictures\Psychedelic\photo_2018-05-11_04-39-4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5214942" y="1428742"/>
            <a:ext cx="1783304" cy="1438646"/>
          </a:xfrm>
          <a:prstGeom prst="rect">
            <a:avLst/>
          </a:prstGeom>
          <a:noFill/>
        </p:spPr>
      </p:pic>
      <p:pic>
        <p:nvPicPr>
          <p:cNvPr id="1031" name="Picture 7" descr="D:\Users\Silas\Pictures\Psychedelic\photo_2018-05-11_04-32-4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2330" y="1428742"/>
            <a:ext cx="1681114" cy="1405804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80" y="3000378"/>
            <a:ext cx="338370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Planung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796292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84"/>
                <a:gridCol w="628654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Kalenderwoche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Manuel Schmitt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IDE</a:t>
                      </a:r>
                      <a:r>
                        <a:rPr lang="de-DE" baseline="0" dirty="0" smtClean="0"/>
                        <a:t> + Hardwarefragen klären, </a:t>
                      </a:r>
                      <a:r>
                        <a:rPr lang="de-DE" baseline="0" dirty="0" err="1" smtClean="0"/>
                        <a:t>Assets</a:t>
                      </a:r>
                      <a:r>
                        <a:rPr lang="de-DE" baseline="0" dirty="0" smtClean="0"/>
                        <a:t> sammeln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22: </a:t>
                      </a:r>
                      <a:r>
                        <a:rPr lang="de-DE" dirty="0" err="1" smtClean="0"/>
                        <a:t>Milestsone</a:t>
                      </a:r>
                      <a:r>
                        <a:rPr lang="de-DE" baseline="0" dirty="0" smtClean="0"/>
                        <a:t>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</a:t>
                      </a:r>
                      <a:r>
                        <a:rPr lang="de-DE" baseline="0" dirty="0" smtClean="0"/>
                        <a:t> Weltraum + Raumschiff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Erstellung</a:t>
                      </a:r>
                      <a:r>
                        <a:rPr lang="de-DE" baseline="0" dirty="0" smtClean="0"/>
                        <a:t> Weltraum + Raumschiff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24: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Milestone</a:t>
                      </a:r>
                      <a:r>
                        <a:rPr lang="de-DE" dirty="0" smtClean="0"/>
                        <a:t>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Explorierbare</a:t>
                      </a:r>
                      <a:r>
                        <a:rPr lang="de-DE" dirty="0" smtClean="0"/>
                        <a:t> Fraktal- + </a:t>
                      </a:r>
                      <a:r>
                        <a:rPr lang="de-DE" dirty="0" err="1" smtClean="0"/>
                        <a:t>Partikeleffekte</a:t>
                      </a:r>
                      <a:r>
                        <a:rPr lang="de-DE" dirty="0" smtClean="0"/>
                        <a:t> (</a:t>
                      </a:r>
                      <a:r>
                        <a:rPr lang="de-DE" dirty="0" err="1" smtClean="0"/>
                        <a:t>Shader</a:t>
                      </a:r>
                      <a:r>
                        <a:rPr lang="de-DE" dirty="0" smtClean="0"/>
                        <a:t>[Bloom])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Explorierbare</a:t>
                      </a:r>
                      <a:r>
                        <a:rPr lang="de-DE" dirty="0" smtClean="0"/>
                        <a:t> Fraktal- + </a:t>
                      </a:r>
                      <a:r>
                        <a:rPr lang="de-DE" dirty="0" err="1" smtClean="0"/>
                        <a:t>Partikeleffekte</a:t>
                      </a:r>
                      <a:r>
                        <a:rPr lang="de-DE" dirty="0" smtClean="0"/>
                        <a:t> (</a:t>
                      </a:r>
                      <a:r>
                        <a:rPr lang="de-DE" dirty="0" err="1" smtClean="0"/>
                        <a:t>Shader</a:t>
                      </a:r>
                      <a:r>
                        <a:rPr lang="de-DE" dirty="0" smtClean="0"/>
                        <a:t>[Bloom])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Explorierbare</a:t>
                      </a:r>
                      <a:r>
                        <a:rPr lang="de-DE" dirty="0" smtClean="0"/>
                        <a:t> Fraktal- + </a:t>
                      </a:r>
                      <a:r>
                        <a:rPr lang="de-DE" dirty="0" err="1" smtClean="0"/>
                        <a:t>Partikeleffekte</a:t>
                      </a:r>
                      <a:r>
                        <a:rPr lang="de-DE" dirty="0" smtClean="0"/>
                        <a:t> (</a:t>
                      </a:r>
                      <a:r>
                        <a:rPr lang="de-DE" dirty="0" err="1" smtClean="0"/>
                        <a:t>Shader</a:t>
                      </a:r>
                      <a:r>
                        <a:rPr lang="de-DE" dirty="0" smtClean="0"/>
                        <a:t>[Bloom])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Explorierbare</a:t>
                      </a:r>
                      <a:r>
                        <a:rPr lang="de-DE" dirty="0" smtClean="0"/>
                        <a:t> Fraktal- + </a:t>
                      </a:r>
                      <a:r>
                        <a:rPr lang="de-DE" dirty="0" err="1" smtClean="0"/>
                        <a:t>Partikeleffekte</a:t>
                      </a:r>
                      <a:r>
                        <a:rPr lang="de-DE" dirty="0" smtClean="0"/>
                        <a:t> (</a:t>
                      </a:r>
                      <a:r>
                        <a:rPr lang="de-DE" dirty="0" err="1" smtClean="0"/>
                        <a:t>Shader</a:t>
                      </a:r>
                      <a:r>
                        <a:rPr lang="de-DE" dirty="0" smtClean="0"/>
                        <a:t>[Bloom])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28: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Milestone</a:t>
                      </a:r>
                      <a:r>
                        <a:rPr lang="de-DE" baseline="0" dirty="0" smtClean="0"/>
                        <a:t>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Steuerung:</a:t>
                      </a:r>
                      <a:r>
                        <a:rPr lang="de-DE" baseline="0" dirty="0" smtClean="0"/>
                        <a:t> Schiffinteraktion, Spielelemente (Aufträge, Gefechte)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Steuerung:</a:t>
                      </a:r>
                      <a:r>
                        <a:rPr lang="de-DE" baseline="0" dirty="0" smtClean="0"/>
                        <a:t> Schiffinteraktion, Spielelemente (Aufträge, Gefechte)</a:t>
                      </a: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Planung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796292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84"/>
                <a:gridCol w="628654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Kalenderwoche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Manuel Schmitt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Steuerung:</a:t>
                      </a:r>
                      <a:r>
                        <a:rPr lang="de-DE" baseline="0" dirty="0" smtClean="0"/>
                        <a:t> Schiffinteraktion, Spielelemente (Aufträge, Gefechte)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Urlaub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Urlaub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Urlaub</a:t>
                      </a:r>
                      <a:r>
                        <a:rPr lang="de-DE" baseline="0" dirty="0" smtClean="0"/>
                        <a:t> oder Puffer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Urlaub oder Puffer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35: </a:t>
                      </a:r>
                      <a:r>
                        <a:rPr lang="de-DE" dirty="0" err="1" smtClean="0"/>
                        <a:t>Milestone</a:t>
                      </a:r>
                      <a:r>
                        <a:rPr lang="de-DE" dirty="0" smtClean="0"/>
                        <a:t> 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Integration:</a:t>
                      </a:r>
                      <a:r>
                        <a:rPr lang="de-DE" baseline="0" dirty="0" smtClean="0"/>
                        <a:t> Musik, musikabhängige Reaktionen der Umwelt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Integration:</a:t>
                      </a:r>
                      <a:r>
                        <a:rPr lang="de-DE" baseline="0" dirty="0" smtClean="0"/>
                        <a:t> Musik, musikabhängige Reaktionen der Umwelt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Integration:</a:t>
                      </a:r>
                      <a:r>
                        <a:rPr lang="de-DE" baseline="0" dirty="0" smtClean="0"/>
                        <a:t> Musik, musikabhängige Reaktionen der Umwelt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38 + 39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Puffer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Meilensteine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quarter" idx="13"/>
          </p:nvPr>
        </p:nvGraphicFramePr>
        <p:xfrm>
          <a:off x="642910" y="1357304"/>
          <a:ext cx="7929618" cy="356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809"/>
                <a:gridCol w="3964809"/>
              </a:tblGrid>
              <a:tr h="713742">
                <a:tc>
                  <a:txBody>
                    <a:bodyPr/>
                    <a:lstStyle/>
                    <a:p>
                      <a:r>
                        <a:rPr lang="de-DE" sz="4000" dirty="0" err="1" smtClean="0"/>
                        <a:t>Milestsone</a:t>
                      </a:r>
                      <a:endParaRPr lang="de-DE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 err="1" smtClean="0"/>
                        <a:t>To</a:t>
                      </a:r>
                      <a:r>
                        <a:rPr lang="de-DE" sz="4000" baseline="0" dirty="0" smtClean="0"/>
                        <a:t> Do</a:t>
                      </a:r>
                      <a:endParaRPr lang="de-DE" sz="4000" dirty="0"/>
                    </a:p>
                  </a:txBody>
                  <a:tcPr/>
                </a:tc>
              </a:tr>
              <a:tr h="713742"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Milestone</a:t>
                      </a:r>
                      <a:r>
                        <a:rPr lang="de-DE" sz="2000" dirty="0" smtClean="0"/>
                        <a:t> 1:</a:t>
                      </a:r>
                    </a:p>
                    <a:p>
                      <a:r>
                        <a:rPr lang="de-DE" sz="2000" dirty="0" smtClean="0"/>
                        <a:t>Erstellung</a:t>
                      </a:r>
                      <a:r>
                        <a:rPr lang="de-DE" sz="2000" baseline="0" dirty="0" smtClean="0"/>
                        <a:t> Weltall + Raumschiff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Skybox</a:t>
                      </a:r>
                      <a:r>
                        <a:rPr lang="de-DE" sz="2000" dirty="0" smtClean="0"/>
                        <a:t>/</a:t>
                      </a:r>
                      <a:r>
                        <a:rPr lang="de-DE" sz="2000" dirty="0" err="1" smtClean="0"/>
                        <a:t>Skysphere</a:t>
                      </a:r>
                      <a:r>
                        <a:rPr lang="de-DE" sz="2000" baseline="0" dirty="0" smtClean="0"/>
                        <a:t> + Partikel für Bewegungsfeedback, Raumschiff</a:t>
                      </a:r>
                      <a:endParaRPr lang="de-DE" sz="2000" dirty="0"/>
                    </a:p>
                  </a:txBody>
                  <a:tcPr/>
                </a:tc>
              </a:tr>
              <a:tr h="713742"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Milestone</a:t>
                      </a:r>
                      <a:r>
                        <a:rPr lang="de-DE" sz="2000" dirty="0" smtClean="0"/>
                        <a:t> 2:</a:t>
                      </a:r>
                    </a:p>
                    <a:p>
                      <a:r>
                        <a:rPr lang="de-DE" sz="2000" dirty="0" smtClean="0"/>
                        <a:t>Atmosphäre</a:t>
                      </a:r>
                      <a:r>
                        <a:rPr lang="de-DE" sz="2000" baseline="0" dirty="0" smtClean="0"/>
                        <a:t> durch Effekte Schaffen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Fraktal- und </a:t>
                      </a:r>
                      <a:r>
                        <a:rPr lang="de-DE" sz="1600" dirty="0" err="1" smtClean="0"/>
                        <a:t>Partikeleffekte</a:t>
                      </a:r>
                      <a:r>
                        <a:rPr lang="de-DE" sz="1600" dirty="0" smtClean="0"/>
                        <a:t>, </a:t>
                      </a:r>
                      <a:r>
                        <a:rPr lang="de-DE" sz="1600" dirty="0" err="1" smtClean="0"/>
                        <a:t>Shader</a:t>
                      </a:r>
                      <a:r>
                        <a:rPr lang="de-DE" sz="1600" dirty="0" smtClean="0"/>
                        <a:t>: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Blur</a:t>
                      </a:r>
                      <a:r>
                        <a:rPr lang="de-DE" sz="1600" baseline="0" dirty="0" smtClean="0"/>
                        <a:t>, Bloom, </a:t>
                      </a:r>
                      <a:r>
                        <a:rPr lang="de-DE" sz="1600" baseline="0" dirty="0" err="1" smtClean="0"/>
                        <a:t>Glow</a:t>
                      </a:r>
                      <a:r>
                        <a:rPr lang="de-DE" sz="1600" baseline="0" dirty="0" smtClean="0"/>
                        <a:t> etc. + Integration in Spielwelt</a:t>
                      </a:r>
                      <a:endParaRPr lang="de-DE" sz="1600" dirty="0"/>
                    </a:p>
                  </a:txBody>
                  <a:tcPr/>
                </a:tc>
              </a:tr>
              <a:tr h="713742"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Milestone</a:t>
                      </a:r>
                      <a:r>
                        <a:rPr lang="de-DE" sz="2000" dirty="0" smtClean="0"/>
                        <a:t> 3:</a:t>
                      </a:r>
                    </a:p>
                    <a:p>
                      <a:r>
                        <a:rPr lang="de-DE" sz="2000" dirty="0" smtClean="0"/>
                        <a:t>Steuerung und</a:t>
                      </a:r>
                      <a:r>
                        <a:rPr lang="de-DE" sz="2000" baseline="0" dirty="0" smtClean="0"/>
                        <a:t> Spielelemente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Schiffinteraktion, Aufträge,</a:t>
                      </a:r>
                      <a:r>
                        <a:rPr lang="de-DE" sz="1600" baseline="0" dirty="0" smtClean="0"/>
                        <a:t> Gefechte (evtl. kleine Scharmützel mit abstrakten Wesen)</a:t>
                      </a:r>
                      <a:endParaRPr lang="de-DE" sz="1600" dirty="0"/>
                    </a:p>
                  </a:txBody>
                  <a:tcPr/>
                </a:tc>
              </a:tr>
              <a:tr h="713742"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Milestone</a:t>
                      </a:r>
                      <a:r>
                        <a:rPr lang="de-DE" sz="2000" dirty="0" smtClean="0"/>
                        <a:t> 4:</a:t>
                      </a:r>
                    </a:p>
                    <a:p>
                      <a:r>
                        <a:rPr lang="de-DE" sz="2000" dirty="0" smtClean="0"/>
                        <a:t>Musik-reaktive</a:t>
                      </a:r>
                      <a:r>
                        <a:rPr lang="de-DE" sz="2000" baseline="0" dirty="0" smtClean="0"/>
                        <a:t> Umgebung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Wege finden, um Umgebung an eigene Musik anzupassen</a:t>
                      </a:r>
                      <a:r>
                        <a:rPr lang="de-DE" sz="1200" baseline="0" dirty="0" smtClean="0"/>
                        <a:t> etwa</a:t>
                      </a:r>
                      <a:r>
                        <a:rPr lang="de-DE" sz="1200" dirty="0" smtClean="0"/>
                        <a:t> durch Farbstimmung und </a:t>
                      </a:r>
                      <a:r>
                        <a:rPr lang="de-DE" sz="1200" dirty="0" err="1" smtClean="0"/>
                        <a:t>Partikelbewegungen</a:t>
                      </a:r>
                      <a:r>
                        <a:rPr lang="de-DE" sz="1200" dirty="0" smtClean="0"/>
                        <a:t> abhängig von Frequenzausschlag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Risiken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642910" y="1357304"/>
            <a:ext cx="7929618" cy="3268624"/>
          </a:xfrm>
        </p:spPr>
        <p:txBody>
          <a:bodyPr/>
          <a:lstStyle/>
          <a:p>
            <a:r>
              <a:rPr smtClean="0"/>
              <a:t>Kreativer Stau</a:t>
            </a:r>
          </a:p>
          <a:p>
            <a:endParaRPr smtClean="0"/>
          </a:p>
          <a:p>
            <a:r>
              <a:rPr smtClean="0"/>
              <a:t>Shader, da wenig Erfahrung</a:t>
            </a:r>
          </a:p>
          <a:p>
            <a:endParaRPr smtClean="0"/>
          </a:p>
          <a:p>
            <a:r>
              <a:rPr smtClean="0"/>
              <a:t>Abtasten der Musik auch eher Neuland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de-DE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>
            <a:extLst/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r>
              <a:rPr kumimoji="0" lang="de-DE" sz="2041" b="0" i="0" u="none" strike="noStrike" kern="1200" cap="none" spc="0" normalizeH="0" baseline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Breitbildtestmuster (16:9)</a:t>
            </a:r>
            <a:endParaRPr kumimoji="0" lang="de-DE" sz="4898" b="0" i="0" u="none" strike="noStrike" kern="1200" cap="none" spc="0" normalizeH="0" baseline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de-D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de-DE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de-DE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b="1">
                <a:solidFill>
                  <a:srgbClr val="DDDDDD">
                    <a:alpha val="100000"/>
                  </a:srgbClr>
                </a:solidFill>
              </a:rPr>
              <a:t>Test Seitenverhältnis</a:t>
            </a:r>
            <a:endParaRPr lang="de-DE" sz="400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rgbClr val="DDDDDD">
                  <a:alpha val="10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>
                <a:solidFill>
                  <a:srgbClr val="DDDDDD">
                    <a:alpha val="100000"/>
                  </a:srgbClr>
                </a:solidFill>
              </a:rPr>
              <a:t>(Sollte kreisförmig angezeigt werden)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de-DE" sz="1000" b="1">
                <a:solidFill>
                  <a:schemeClr val="accent1"/>
                </a:solidFill>
                <a:latin typeface="Arial"/>
              </a:rPr>
              <a:t>16x9</a:t>
            </a:r>
            <a:endParaRPr lang="de-DE" sz="100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de-DE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de-DE" sz="1000" b="1">
                <a:solidFill>
                  <a:schemeClr val="accent1"/>
                </a:solidFill>
                <a:latin typeface="Arial"/>
              </a:rPr>
              <a:t>4x3</a:t>
            </a:r>
            <a:endParaRPr lang="de-DE" sz="100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319</Words>
  <PresentationFormat>Bildschirmpräsentation (16:9)</PresentationFormat>
  <Paragraphs>98</Paragraphs>
  <Slides>8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WidescreenPresentation</vt:lpstr>
      <vt:lpstr>Fractal space explorer</vt:lpstr>
      <vt:lpstr>Idee</vt:lpstr>
      <vt:lpstr>Idee</vt:lpstr>
      <vt:lpstr>Planung</vt:lpstr>
      <vt:lpstr>Planung</vt:lpstr>
      <vt:lpstr>Meilensteine</vt:lpstr>
      <vt:lpstr>Risiken</vt:lpstr>
      <vt:lpstr>Folie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2018-05-22T10:05:37Z</dcterms:created>
  <dcterms:modified xsi:type="dcterms:W3CDTF">2018-05-22T11:19:09Z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1031</vt:i4>
  </property>
  <property fmtid="{D5CDD505-2E9C-101B-9397-08002B2CF9AE}" pid="3" name="_Version">
    <vt:lpwstr>12.0.4518</vt:lpwstr>
  </property>
</Properties>
</file>