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7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0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44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7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2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4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7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1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7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38AB1-F19C-084E-AF74-DFE1B5FFEFE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3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8AB1-F19C-084E-AF74-DFE1B5FFEFE3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3F0FB-7A00-F944-9B6C-D309E325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3813227-7706-1682-8412-44E4690A24FB}"/>
              </a:ext>
            </a:extLst>
          </p:cNvPr>
          <p:cNvGrpSpPr/>
          <p:nvPr/>
        </p:nvGrpSpPr>
        <p:grpSpPr>
          <a:xfrm>
            <a:off x="1177597" y="854842"/>
            <a:ext cx="5396401" cy="4316248"/>
            <a:chOff x="1177597" y="854842"/>
            <a:chExt cx="5396401" cy="43162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031169-DE93-ABC5-9EB3-9BBF22344FA5}"/>
                </a:ext>
              </a:extLst>
            </p:cNvPr>
            <p:cNvSpPr/>
            <p:nvPr/>
          </p:nvSpPr>
          <p:spPr>
            <a:xfrm>
              <a:off x="1177597" y="854842"/>
              <a:ext cx="5396401" cy="4316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Background pattern&#10;&#10;Description automatically generated">
              <a:extLst>
                <a:ext uri="{FF2B5EF4-FFF2-40B4-BE49-F238E27FC236}">
                  <a16:creationId xmlns:a16="http://schemas.microsoft.com/office/drawing/2014/main" id="{CB2FAA05-EC4A-6B1E-8A4F-C5FA354AF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7597" y="854842"/>
              <a:ext cx="5216882" cy="4316248"/>
            </a:xfrm>
            <a:prstGeom prst="rect">
              <a:avLst/>
            </a:prstGeom>
          </p:spPr>
        </p:pic>
        <p:pic>
          <p:nvPicPr>
            <p:cNvPr id="5" name="Graphic 4" descr="Radio microphone with solid fill">
              <a:extLst>
                <a:ext uri="{FF2B5EF4-FFF2-40B4-BE49-F238E27FC236}">
                  <a16:creationId xmlns:a16="http://schemas.microsoft.com/office/drawing/2014/main" id="{B0569FA7-E4BE-EB88-F22E-7385528E0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4953" y="1117542"/>
              <a:ext cx="359045" cy="359045"/>
            </a:xfrm>
            <a:prstGeom prst="rect">
              <a:avLst/>
            </a:prstGeom>
          </p:spPr>
        </p:pic>
        <p:pic>
          <p:nvPicPr>
            <p:cNvPr id="6" name="Graphic 5" descr="Radio microphone with solid fill">
              <a:extLst>
                <a:ext uri="{FF2B5EF4-FFF2-40B4-BE49-F238E27FC236}">
                  <a16:creationId xmlns:a16="http://schemas.microsoft.com/office/drawing/2014/main" id="{71512E89-AB8D-46F7-D5CF-9F5F67AC5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4953" y="2211436"/>
              <a:ext cx="359045" cy="359045"/>
            </a:xfrm>
            <a:prstGeom prst="rect">
              <a:avLst/>
            </a:prstGeom>
          </p:spPr>
        </p:pic>
        <p:pic>
          <p:nvPicPr>
            <p:cNvPr id="7" name="Graphic 6" descr="Radio microphone with solid fill">
              <a:extLst>
                <a:ext uri="{FF2B5EF4-FFF2-40B4-BE49-F238E27FC236}">
                  <a16:creationId xmlns:a16="http://schemas.microsoft.com/office/drawing/2014/main" id="{26CF8D09-FEBE-992C-049C-C9032060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4953" y="3291784"/>
              <a:ext cx="359045" cy="359045"/>
            </a:xfrm>
            <a:prstGeom prst="rect">
              <a:avLst/>
            </a:prstGeom>
          </p:spPr>
        </p:pic>
        <p:pic>
          <p:nvPicPr>
            <p:cNvPr id="8" name="Graphic 7" descr="Radio microphone with solid fill">
              <a:extLst>
                <a:ext uri="{FF2B5EF4-FFF2-40B4-BE49-F238E27FC236}">
                  <a16:creationId xmlns:a16="http://schemas.microsoft.com/office/drawing/2014/main" id="{E7760FD4-4432-9FE3-570D-F679271C6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14953" y="4385678"/>
              <a:ext cx="359045" cy="359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847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2B8CB7-62E7-F2AD-A940-CD49C7B90401}"/>
              </a:ext>
            </a:extLst>
          </p:cNvPr>
          <p:cNvGrpSpPr/>
          <p:nvPr/>
        </p:nvGrpSpPr>
        <p:grpSpPr>
          <a:xfrm>
            <a:off x="1257300" y="1600200"/>
            <a:ext cx="6713883" cy="3657600"/>
            <a:chOff x="1257300" y="1600200"/>
            <a:chExt cx="6713883" cy="3657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F4B153-51E1-763A-58E1-F96C8C333FC1}"/>
                </a:ext>
              </a:extLst>
            </p:cNvPr>
            <p:cNvSpPr/>
            <p:nvPr/>
          </p:nvSpPr>
          <p:spPr>
            <a:xfrm>
              <a:off x="1257300" y="1600200"/>
              <a:ext cx="6713883" cy="365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5B0B3AF2-6DC1-13F2-8C14-6F25EBCBF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7300" y="1600200"/>
              <a:ext cx="66294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2233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0165A0-D706-D69E-91D3-5F34DE59C711}"/>
              </a:ext>
            </a:extLst>
          </p:cNvPr>
          <p:cNvGrpSpPr/>
          <p:nvPr/>
        </p:nvGrpSpPr>
        <p:grpSpPr>
          <a:xfrm>
            <a:off x="508432" y="454487"/>
            <a:ext cx="7772400" cy="6205613"/>
            <a:chOff x="541683" y="288233"/>
            <a:chExt cx="7772400" cy="620561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B66622-1115-EF97-5726-22EEEA3ACDBE}"/>
                </a:ext>
              </a:extLst>
            </p:cNvPr>
            <p:cNvSpPr/>
            <p:nvPr/>
          </p:nvSpPr>
          <p:spPr>
            <a:xfrm>
              <a:off x="541683" y="288233"/>
              <a:ext cx="7772400" cy="62056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Chart, line chart&#10;&#10;Description automatically generated">
              <a:extLst>
                <a:ext uri="{FF2B5EF4-FFF2-40B4-BE49-F238E27FC236}">
                  <a16:creationId xmlns:a16="http://schemas.microsoft.com/office/drawing/2014/main" id="{9C082532-0017-9271-0B8B-44C9EC770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344" y="288234"/>
              <a:ext cx="6467269" cy="3568148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DC63E968-5425-9547-17C9-02B3568D8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1683" y="3916017"/>
              <a:ext cx="7772400" cy="25778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31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9503136-DA2D-2995-2936-F68A8D4FBAA6}"/>
              </a:ext>
            </a:extLst>
          </p:cNvPr>
          <p:cNvGrpSpPr/>
          <p:nvPr/>
        </p:nvGrpSpPr>
        <p:grpSpPr>
          <a:xfrm>
            <a:off x="-1436985" y="1523999"/>
            <a:ext cx="12017969" cy="3810001"/>
            <a:chOff x="-1834940" y="765430"/>
            <a:chExt cx="12017969" cy="38100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D4DDD8-3C1F-E1CC-99CE-5C9505E262B7}"/>
                </a:ext>
              </a:extLst>
            </p:cNvPr>
            <p:cNvSpPr/>
            <p:nvPr/>
          </p:nvSpPr>
          <p:spPr>
            <a:xfrm>
              <a:off x="-1834940" y="765430"/>
              <a:ext cx="12017969" cy="381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15ACAB7C-9B17-412D-419D-DF25444C2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799771" y="765431"/>
              <a:ext cx="6629400" cy="3657600"/>
            </a:xfrm>
            <a:prstGeom prst="rect">
              <a:avLst/>
            </a:prstGeom>
          </p:spPr>
        </p:pic>
        <p:pic>
          <p:nvPicPr>
            <p:cNvPr id="5" name="Picture 4" descr="A picture containing histogram&#10;&#10;Description automatically generated">
              <a:extLst>
                <a:ext uri="{FF2B5EF4-FFF2-40B4-BE49-F238E27FC236}">
                  <a16:creationId xmlns:a16="http://schemas.microsoft.com/office/drawing/2014/main" id="{E8E149F5-EBD4-D83D-B25A-F1BBAC8B3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629" y="765431"/>
              <a:ext cx="5486400" cy="381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E69B8A-73BF-25D2-1CB6-B132449F3534}"/>
                </a:ext>
              </a:extLst>
            </p:cNvPr>
            <p:cNvSpPr txBox="1"/>
            <p:nvPr/>
          </p:nvSpPr>
          <p:spPr>
            <a:xfrm>
              <a:off x="-1834940" y="765431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8DDC86-3558-35FC-685F-D4615167BCF0}"/>
                </a:ext>
              </a:extLst>
            </p:cNvPr>
            <p:cNvSpPr txBox="1"/>
            <p:nvPr/>
          </p:nvSpPr>
          <p:spPr>
            <a:xfrm>
              <a:off x="4609162" y="765430"/>
              <a:ext cx="5325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8210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371F75-9056-1C48-E89D-DA637BDB58AC}"/>
              </a:ext>
            </a:extLst>
          </p:cNvPr>
          <p:cNvGrpSpPr/>
          <p:nvPr/>
        </p:nvGrpSpPr>
        <p:grpSpPr>
          <a:xfrm>
            <a:off x="-1436985" y="1523999"/>
            <a:ext cx="12017969" cy="3810001"/>
            <a:chOff x="-1834940" y="765430"/>
            <a:chExt cx="12017969" cy="38100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F0B98EF-EB13-7E15-5411-AD232A98227A}"/>
                </a:ext>
              </a:extLst>
            </p:cNvPr>
            <p:cNvSpPr/>
            <p:nvPr/>
          </p:nvSpPr>
          <p:spPr>
            <a:xfrm>
              <a:off x="-1834940" y="765430"/>
              <a:ext cx="12017969" cy="381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F5B27BAE-29A2-F48F-6B4C-E916182FA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799771" y="765431"/>
              <a:ext cx="6629400" cy="3657600"/>
            </a:xfrm>
            <a:prstGeom prst="rect">
              <a:avLst/>
            </a:prstGeom>
          </p:spPr>
        </p:pic>
        <p:pic>
          <p:nvPicPr>
            <p:cNvPr id="9" name="Picture 8" descr="A picture containing histogram&#10;&#10;Description automatically generated">
              <a:extLst>
                <a:ext uri="{FF2B5EF4-FFF2-40B4-BE49-F238E27FC236}">
                  <a16:creationId xmlns:a16="http://schemas.microsoft.com/office/drawing/2014/main" id="{4811BF84-5D00-4DA2-D5E1-0072C52D4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629" y="765431"/>
              <a:ext cx="5486400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560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13D897F-CAC3-71B1-B9C5-C427691AADBF}"/>
              </a:ext>
            </a:extLst>
          </p:cNvPr>
          <p:cNvGrpSpPr/>
          <p:nvPr/>
        </p:nvGrpSpPr>
        <p:grpSpPr>
          <a:xfrm>
            <a:off x="1009649" y="1005114"/>
            <a:ext cx="7124701" cy="3657600"/>
            <a:chOff x="1009650" y="1600200"/>
            <a:chExt cx="7124701" cy="3657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91E644-852E-7EE4-06A6-9023676F4D49}"/>
                </a:ext>
              </a:extLst>
            </p:cNvPr>
            <p:cNvSpPr/>
            <p:nvPr/>
          </p:nvSpPr>
          <p:spPr>
            <a:xfrm>
              <a:off x="1009651" y="1600200"/>
              <a:ext cx="7124700" cy="3657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picture containing text, different&#10;&#10;Description automatically generated">
              <a:extLst>
                <a:ext uri="{FF2B5EF4-FFF2-40B4-BE49-F238E27FC236}">
                  <a16:creationId xmlns:a16="http://schemas.microsoft.com/office/drawing/2014/main" id="{0440DF82-B680-6C57-62FD-F6FD24457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9650" y="1600200"/>
              <a:ext cx="7124700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463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F25C1BF-AF74-82AC-D384-DD82B9F808D1}"/>
              </a:ext>
            </a:extLst>
          </p:cNvPr>
          <p:cNvGrpSpPr/>
          <p:nvPr/>
        </p:nvGrpSpPr>
        <p:grpSpPr>
          <a:xfrm>
            <a:off x="-324439" y="1216210"/>
            <a:ext cx="10902045" cy="3708401"/>
            <a:chOff x="-754745" y="1054845"/>
            <a:chExt cx="10902045" cy="37084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D153880-DF90-6EF3-D249-E8140A5AEAD2}"/>
                </a:ext>
              </a:extLst>
            </p:cNvPr>
            <p:cNvSpPr/>
            <p:nvPr/>
          </p:nvSpPr>
          <p:spPr>
            <a:xfrm>
              <a:off x="-754745" y="1054845"/>
              <a:ext cx="10902044" cy="3708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3646F7F4-BDDB-7256-C90B-4DDEA7466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725714" y="1092946"/>
              <a:ext cx="5283200" cy="3632200"/>
            </a:xfrm>
            <a:prstGeom prst="rect">
              <a:avLst/>
            </a:prstGeom>
          </p:spPr>
        </p:pic>
        <p:pic>
          <p:nvPicPr>
            <p:cNvPr id="11" name="Picture 10" descr="Chart, histogram&#10;&#10;Description automatically generated">
              <a:extLst>
                <a:ext uri="{FF2B5EF4-FFF2-40B4-BE49-F238E27FC236}">
                  <a16:creationId xmlns:a16="http://schemas.microsoft.com/office/drawing/2014/main" id="{8B6F5EEF-ABAB-E003-EFDE-EAF2BAD6F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0" y="1092946"/>
              <a:ext cx="5575300" cy="36703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711FBB-3BFC-833C-F25B-9892F45C5D28}"/>
                </a:ext>
              </a:extLst>
            </p:cNvPr>
            <p:cNvSpPr txBox="1"/>
            <p:nvPr/>
          </p:nvSpPr>
          <p:spPr>
            <a:xfrm>
              <a:off x="-754745" y="1132761"/>
              <a:ext cx="4651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757C25-B688-7129-D9D7-581D970C6E92}"/>
                </a:ext>
              </a:extLst>
            </p:cNvPr>
            <p:cNvSpPr txBox="1"/>
            <p:nvPr/>
          </p:nvSpPr>
          <p:spPr>
            <a:xfrm>
              <a:off x="4552266" y="1132761"/>
              <a:ext cx="4764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63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102</TotalTime>
  <Words>12</Words>
  <Application>Microsoft Macintosh PowerPoint</Application>
  <PresentationFormat>On-screen Show (4:3)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Elsen.Tjhung</dc:creator>
  <cp:lastModifiedBy>Elsen.Tjhung</cp:lastModifiedBy>
  <cp:revision>6</cp:revision>
  <dcterms:created xsi:type="dcterms:W3CDTF">2023-01-22T18:17:39Z</dcterms:created>
  <dcterms:modified xsi:type="dcterms:W3CDTF">2023-01-23T11:23:28Z</dcterms:modified>
</cp:coreProperties>
</file>