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438cd1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438cd1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438cd1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438cd1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438cd1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438cd1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438cd1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438cd1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438cd1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438cd1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438cd1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438cd1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438cd1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438cd1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438cd1e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438cd1e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438cd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438cd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438cd1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438cd1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438cd1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438cd1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438cd1e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438cd1e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438cd1e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438cd1e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438cd1e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438cd1e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438cd1e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438cd1e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438cd1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438cd1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igwheel.org/docs/live_cs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igwheel.org/docs/hot_reload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9500/figwheel-extra-main/auto-te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ClojureScript starter project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tests</a:t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Use etaoin for Selenium-style end-to-end testing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Tag interesting UI elements with IDs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Navigate to the elements by finding the IDs then trigger clicks, read values, etc.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Tests are written in Clojure rather than ClojureScript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launch the server and the UI, then run the tests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Currently done with a stub test fixture to launch a Jetty server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a real project the makefile would probably be responsible for launching the server, running the tests, then tearing it all down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interop - JSON data</a:t>
            </a:r>
            <a:endParaRPr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Simple JSON data can be transformed between representations with the standard ClojureScript functions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(clj-&gt;js {:x 23})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(js-&gt;clj some-js-data :keywordize-keys true)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interop - objects</a:t>
            </a:r>
            <a:endParaRPr/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JavaScript objects need the goog.object library to access properties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(goog.object/getValueByKeys a-js-object "props" "children")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Gotchas - Broken files do not reload</a:t>
            </a:r>
            <a:endParaRPr/>
          </a:p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Figwheel Main autoloads files when they change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a file is generating compiler warnings then it will not autoload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Optional and can be turned off, but this is usually the behaviour you want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However, you will forget about it and occasionally wonder why the changes you’re making aren’t reloading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Usually catches me when I’m fixing warnings incrementally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Manually refresh to get back to the true state of the world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TBD - Best practice for state 1</a:t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Atoms can be global...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(defonce state (reagent/atom {:x 23}))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...or 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(defn ui-widget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(let [state (reagent/atom {:x 23})]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(fn [] [:h1 (:x @state))))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TBD</a:t>
            </a:r>
            <a:r>
              <a:rPr lang="en-GB"/>
              <a:t> - Best practice for atoms 2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/>
              <a:t>Unsure what best practice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Global state for everything?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Global state for shared information, local state for page-specific information?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Experiment and see what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TBD</a:t>
            </a:r>
            <a:r>
              <a:rPr lang="en-GB"/>
              <a:t> - Browser local storage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possible to store state in the browser local storage, so it is retained across page 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Highly useful for a number of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Remember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a user logged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Haven’t investigated yet but I’d expect it to be straightforward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TBD</a:t>
            </a:r>
            <a:r>
              <a:rPr lang="en-GB"/>
              <a:t> - CSS auto-reloading</a:t>
            </a:r>
            <a:endParaRPr/>
          </a:p>
        </p:txBody>
      </p:sp>
      <p:sp>
        <p:nvSpPr>
          <p:cNvPr id="197" name="Google Shape;19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Figwheel Main can do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https://figwheel.org/docs/live_css.html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Haven’t investigated yet but I’d expect it to be straightforward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Clone the repo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TBD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What’s included: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Figwheel Main - Development tooling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Reagent - </a:t>
            </a:r>
            <a:r>
              <a:rPr lang="en-GB"/>
              <a:t>ClojureScript interface to React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Antizer - ClojureScript interface to Ant Design React component library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Accountant - ClojureScript single-page application navigation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Secretary - ClojureScript routing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Figwheel Main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Auto-reloading of code in the browser when files change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Auto-running of unit tests in the browser when files change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Highly configurable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https://figwheel.org/docs/hot_reloading.html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Reagent - ClojureScript interface to React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Architecture: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Views - UI components which pull their data from the state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Stores - State of the application which functions can update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Events - User actions which trigger updates to the state</a:t>
            </a: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7793" l="2789" r="0" t="20639"/>
          <a:stretch/>
        </p:blipFill>
        <p:spPr>
          <a:xfrm>
            <a:off x="2308094" y="2454075"/>
            <a:ext cx="4527818" cy="1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Reagent - Views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Simple DSL for constructing HTML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nested and parameterised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Works just like functions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(defn page-description [title description]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[:div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[:h2 title]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[:p description]])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Reagent - Stores</a:t>
            </a:r>
            <a:endParaRPr/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State is stored in a Reagent atom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Identical semantics to a Clojure atom, so standard functions like update, swap, etc., just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Updating the contents of a Reagent atom triggers re-rendering of all components which de-reference that atom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components whose inputs have changed are re-rendered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Storing everything in a single global atom is still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Reagent - Event handlers</a:t>
            </a:r>
            <a:endParaRPr/>
          </a:p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Just functions attached to components which update the state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[ant/button {:on-click #(swap! state assoc :text "Goodbye")}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"Click me"]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Reagent - Basic example</a:t>
            </a:r>
            <a:endParaRPr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(defonce state (reagent/atom {:text "hello"}))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(defn page-view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[:div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[:p (:text @state)]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[ant/button {:on-click #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(swap! state assoc :text "Goodbye")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"Click me"]])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Figwheel Main runs ClojureScript u</a:t>
            </a:r>
            <a:r>
              <a:rPr lang="en-GB"/>
              <a:t>nit tests in the browser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-GB"/>
              <a:t>Results can be viewed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http://localhost:9500/figwheel-extra-main/auto-testing</a:t>
            </a:r>
            <a:r>
              <a:rPr lang="en-GB"/>
              <a:t>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You’ll need a “test-runner” file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should require all the namespaces containing tests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needs to be referenced in the project.clj for the fig:test target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Figwheel Main will auto-run all tests affected by code changes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Accept notifications from the page to get nice warnings when you break stuff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