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0ECC1-0259-433C-88D5-8672522A2D49}" type="datetimeFigureOut">
              <a:rPr lang="ru-RU" smtClean="0"/>
              <a:t>27.04.2017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22F4-6544-4694-B6BE-22BE5226A25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0ECC1-0259-433C-88D5-8672522A2D49}" type="datetimeFigureOut">
              <a:rPr lang="ru-RU" smtClean="0"/>
              <a:t>27.04.2017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22F4-6544-4694-B6BE-22BE5226A25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0ECC1-0259-433C-88D5-8672522A2D49}" type="datetimeFigureOut">
              <a:rPr lang="ru-RU" smtClean="0"/>
              <a:t>27.04.2017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22F4-6544-4694-B6BE-22BE5226A25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0ECC1-0259-433C-88D5-8672522A2D49}" type="datetimeFigureOut">
              <a:rPr lang="ru-RU" smtClean="0"/>
              <a:t>27.04.2017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22F4-6544-4694-B6BE-22BE5226A25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0ECC1-0259-433C-88D5-8672522A2D49}" type="datetimeFigureOut">
              <a:rPr lang="ru-RU" smtClean="0"/>
              <a:t>27.04.2017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22F4-6544-4694-B6BE-22BE5226A25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0ECC1-0259-433C-88D5-8672522A2D49}" type="datetimeFigureOut">
              <a:rPr lang="ru-RU" smtClean="0"/>
              <a:t>27.04.2017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22F4-6544-4694-B6BE-22BE5226A25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0ECC1-0259-433C-88D5-8672522A2D49}" type="datetimeFigureOut">
              <a:rPr lang="ru-RU" smtClean="0"/>
              <a:t>27.04.2017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22F4-6544-4694-B6BE-22BE5226A25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0ECC1-0259-433C-88D5-8672522A2D49}" type="datetimeFigureOut">
              <a:rPr lang="ru-RU" smtClean="0"/>
              <a:t>27.04.2017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22F4-6544-4694-B6BE-22BE5226A25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0ECC1-0259-433C-88D5-8672522A2D49}" type="datetimeFigureOut">
              <a:rPr lang="ru-RU" smtClean="0"/>
              <a:t>27.04.2017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22F4-6544-4694-B6BE-22BE5226A25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0ECC1-0259-433C-88D5-8672522A2D49}" type="datetimeFigureOut">
              <a:rPr lang="ru-RU" smtClean="0"/>
              <a:t>27.04.2017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22F4-6544-4694-B6BE-22BE5226A25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0ECC1-0259-433C-88D5-8672522A2D49}" type="datetimeFigureOut">
              <a:rPr lang="ru-RU" smtClean="0"/>
              <a:t>27.04.2017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22F4-6544-4694-B6BE-22BE5226A25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0ECC1-0259-433C-88D5-8672522A2D49}" type="datetimeFigureOut">
              <a:rPr lang="ru-RU" smtClean="0"/>
              <a:t>27.04.2017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222F4-6544-4694-B6BE-22BE5226A25B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aster\Desktop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358282" cy="6858000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500034" y="214290"/>
            <a:ext cx="264320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React JS</a:t>
            </a:r>
          </a:p>
          <a:p>
            <a:endParaRPr lang="en-US" dirty="0" smtClean="0"/>
          </a:p>
          <a:p>
            <a:r>
              <a:rPr lang="en-US" dirty="0" smtClean="0"/>
              <a:t>Spring Rest</a:t>
            </a:r>
          </a:p>
          <a:p>
            <a:endParaRPr lang="en-US" dirty="0" smtClean="0"/>
          </a:p>
          <a:p>
            <a:r>
              <a:rPr lang="en-US" dirty="0" smtClean="0"/>
              <a:t>Spring Data</a:t>
            </a:r>
          </a:p>
          <a:p>
            <a:endParaRPr lang="en-US" dirty="0" smtClean="0"/>
          </a:p>
          <a:p>
            <a:r>
              <a:rPr lang="en-US" dirty="0" smtClean="0"/>
              <a:t>Spring Boot</a:t>
            </a:r>
          </a:p>
          <a:p>
            <a:endParaRPr lang="en-US" dirty="0" smtClean="0"/>
          </a:p>
          <a:p>
            <a:r>
              <a:rPr lang="en-US" dirty="0" smtClean="0"/>
              <a:t>Spring Cloud ( Netflix cloud tools , </a:t>
            </a:r>
            <a:r>
              <a:rPr lang="en-US" dirty="0" err="1" smtClean="0"/>
              <a:t>Zuul</a:t>
            </a:r>
            <a:r>
              <a:rPr lang="en-US" dirty="0" smtClean="0"/>
              <a:t> , Eureka , </a:t>
            </a:r>
            <a:r>
              <a:rPr lang="en-US" dirty="0" err="1" smtClean="0"/>
              <a:t>Hystrix</a:t>
            </a:r>
            <a:r>
              <a:rPr lang="en-US" dirty="0" smtClean="0"/>
              <a:t> , Ribbon )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23</Words>
  <Application>Microsoft Office PowerPoint</Application>
  <PresentationFormat>Экран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Слайд 1</vt:lpstr>
    </vt:vector>
  </TitlesOfParts>
  <Company>MultiDVD Team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Master</dc:creator>
  <cp:lastModifiedBy>Master</cp:lastModifiedBy>
  <cp:revision>2</cp:revision>
  <dcterms:created xsi:type="dcterms:W3CDTF">2017-04-27T15:24:15Z</dcterms:created>
  <dcterms:modified xsi:type="dcterms:W3CDTF">2017-04-27T15:28:43Z</dcterms:modified>
</cp:coreProperties>
</file>