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73" r:id="rId3"/>
    <p:sldId id="270" r:id="rId4"/>
    <p:sldId id="272"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87143"/>
  </p:normalViewPr>
  <p:slideViewPr>
    <p:cSldViewPr snapToGrid="0" snapToObjects="1">
      <p:cViewPr>
        <p:scale>
          <a:sx n="80" d="100"/>
          <a:sy n="80" d="100"/>
        </p:scale>
        <p:origin x="2232" y="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88066A-E2A9-3647-99F1-DADE49957162}" type="datetimeFigureOut">
              <a:rPr lang="en-US" smtClean="0"/>
              <a:t>11/18/20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AB568-9304-E34E-BB9C-935F01E85F8D}" type="slidenum">
              <a:rPr lang="en-US" smtClean="0"/>
              <a:t>‹#›</a:t>
            </a:fld>
            <a:endParaRPr lang="en-US"/>
          </a:p>
        </p:txBody>
      </p:sp>
    </p:spTree>
    <p:extLst>
      <p:ext uri="{BB962C8B-B14F-4D97-AF65-F5344CB8AC3E}">
        <p14:creationId xmlns:p14="http://schemas.microsoft.com/office/powerpoint/2010/main" val="3865502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effectLst/>
                <a:latin typeface="+mn-lt"/>
                <a:ea typeface="+mn-ea"/>
                <a:cs typeface="+mn-cs"/>
                <a:sym typeface="Arial"/>
              </a:rPr>
              <a:t>We will use a match-to-sample paradigm where subjects will be required to match either the orientation or spatial frequency of a visual grating: their task is to indicate whether target and probe were the same or different with respect to the attended feature. The attended feature will be indicated by a visual cue that is either double solid lines to attend to orientation or double dashed lines to attend to spatial frequency. Feature cueing will occur either before target presentation in the pre condition or after it in the retro condition. Gratings will have have four possible orientations and spatial frequencies . And color will be an irrelevant feature.</a:t>
            </a:r>
            <a:endParaRPr lang="fr-FR" sz="1200" dirty="0">
              <a:effectLst/>
              <a:latin typeface="+mn-lt"/>
              <a:ea typeface="+mn-ea"/>
              <a:cs typeface="+mn-cs"/>
              <a:sym typeface="Arial"/>
            </a:endParaRPr>
          </a:p>
        </p:txBody>
      </p:sp>
    </p:spTree>
    <p:extLst>
      <p:ext uri="{BB962C8B-B14F-4D97-AF65-F5344CB8AC3E}">
        <p14:creationId xmlns:p14="http://schemas.microsoft.com/office/powerpoint/2010/main" val="1258297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effectLst/>
                <a:latin typeface="+mn-lt"/>
                <a:ea typeface="+mn-ea"/>
                <a:cs typeface="+mn-cs"/>
                <a:sym typeface="Arial"/>
              </a:rPr>
              <a:t>We will use a match-to-sample paradigm where subjects will be required to match either the orientation or spatial frequency of a visual grating: their task is to indicate whether target and probe were the same or different with respect to the attended feature. The attended feature will be indicated by a visual cue that is either double solid lines to attend to orientation or double dashed lines to attend to spatial frequency. Feature cueing will occur either before target presentation in the pre condition or after it in the retro condition. Gratings will have have four possible orientations and spatial frequencies . And color will be an irrelevant feature.</a:t>
            </a:r>
            <a:endParaRPr lang="fr-FR" sz="1200" dirty="0">
              <a:effectLst/>
              <a:latin typeface="+mn-lt"/>
              <a:ea typeface="+mn-ea"/>
              <a:cs typeface="+mn-cs"/>
              <a:sym typeface="Arial"/>
            </a:endParaRPr>
          </a:p>
        </p:txBody>
      </p:sp>
    </p:spTree>
    <p:extLst>
      <p:ext uri="{BB962C8B-B14F-4D97-AF65-F5344CB8AC3E}">
        <p14:creationId xmlns:p14="http://schemas.microsoft.com/office/powerpoint/2010/main" val="1935074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effectLst/>
                <a:latin typeface="+mn-lt"/>
                <a:ea typeface="+mn-ea"/>
                <a:cs typeface="+mn-cs"/>
                <a:sym typeface="Arial"/>
              </a:rPr>
              <a:t>We will use a match-to-sample paradigm where subjects will be required to match either the orientation or spatial frequency of a visual grating: their task is to indicate whether target and probe were the same or different with respect to the attended feature. The attended feature will be indicated by a visual cue that is either double solid lines to attend to orientation or double dashed lines to attend to spatial frequency. Feature cueing will occur either before target presentation in the pre condition or after it in the retro condition. Gratings will have have four possible orientations and spatial frequencies . And color will be an irrelevant feature.</a:t>
            </a:r>
            <a:endParaRPr lang="fr-FR" sz="1200" dirty="0">
              <a:effectLst/>
              <a:latin typeface="+mn-lt"/>
              <a:ea typeface="+mn-ea"/>
              <a:cs typeface="+mn-cs"/>
              <a:sym typeface="Arial"/>
            </a:endParaRPr>
          </a:p>
        </p:txBody>
      </p:sp>
    </p:spTree>
    <p:extLst>
      <p:ext uri="{BB962C8B-B14F-4D97-AF65-F5344CB8AC3E}">
        <p14:creationId xmlns:p14="http://schemas.microsoft.com/office/powerpoint/2010/main" val="202346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5CB8-F5E5-3447-AF8D-D8F7FB68BB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F4B92F-EB70-294D-A242-0859BE0267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A30E85-11E2-894B-9EBE-3563E7828C64}"/>
              </a:ext>
            </a:extLst>
          </p:cNvPr>
          <p:cNvSpPr>
            <a:spLocks noGrp="1"/>
          </p:cNvSpPr>
          <p:nvPr>
            <p:ph type="dt" sz="half" idx="10"/>
          </p:nvPr>
        </p:nvSpPr>
        <p:spPr/>
        <p:txBody>
          <a:bodyPr/>
          <a:lstStyle/>
          <a:p>
            <a:fld id="{D7E818A6-B252-9247-AEBF-2774AEEBAAEC}" type="datetimeFigureOut">
              <a:rPr lang="en-US" smtClean="0"/>
              <a:t>11/18/20</a:t>
            </a:fld>
            <a:endParaRPr lang="en-US"/>
          </a:p>
        </p:txBody>
      </p:sp>
      <p:sp>
        <p:nvSpPr>
          <p:cNvPr id="5" name="Footer Placeholder 4">
            <a:extLst>
              <a:ext uri="{FF2B5EF4-FFF2-40B4-BE49-F238E27FC236}">
                <a16:creationId xmlns:a16="http://schemas.microsoft.com/office/drawing/2014/main" id="{CF5DE47A-5C68-D14E-BB58-C8A2237CB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4CB87-8E51-CD45-9E57-4EA514DE80F2}"/>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374983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8755B-0808-B546-A1F5-E3AB1CB7E8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BA94DC-3336-FB4B-ADD4-165BB64194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C117B-243A-954C-B041-F97BC07A14B4}"/>
              </a:ext>
            </a:extLst>
          </p:cNvPr>
          <p:cNvSpPr>
            <a:spLocks noGrp="1"/>
          </p:cNvSpPr>
          <p:nvPr>
            <p:ph type="dt" sz="half" idx="10"/>
          </p:nvPr>
        </p:nvSpPr>
        <p:spPr/>
        <p:txBody>
          <a:bodyPr/>
          <a:lstStyle/>
          <a:p>
            <a:fld id="{D7E818A6-B252-9247-AEBF-2774AEEBAAEC}" type="datetimeFigureOut">
              <a:rPr lang="en-US" smtClean="0"/>
              <a:t>11/18/20</a:t>
            </a:fld>
            <a:endParaRPr lang="en-US"/>
          </a:p>
        </p:txBody>
      </p:sp>
      <p:sp>
        <p:nvSpPr>
          <p:cNvPr id="5" name="Footer Placeholder 4">
            <a:extLst>
              <a:ext uri="{FF2B5EF4-FFF2-40B4-BE49-F238E27FC236}">
                <a16:creationId xmlns:a16="http://schemas.microsoft.com/office/drawing/2014/main" id="{EA50E27A-380F-6A49-B7CA-31F71C5F6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4C4A7-9CD0-5340-A508-982428CE9794}"/>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1379873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84B171-E75B-F641-A044-36F5A7F116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6B076E-EC99-494C-9D0D-5F0B248A6B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28886-462B-AE4A-818A-6FCD819A703D}"/>
              </a:ext>
            </a:extLst>
          </p:cNvPr>
          <p:cNvSpPr>
            <a:spLocks noGrp="1"/>
          </p:cNvSpPr>
          <p:nvPr>
            <p:ph type="dt" sz="half" idx="10"/>
          </p:nvPr>
        </p:nvSpPr>
        <p:spPr/>
        <p:txBody>
          <a:bodyPr/>
          <a:lstStyle/>
          <a:p>
            <a:fld id="{D7E818A6-B252-9247-AEBF-2774AEEBAAEC}" type="datetimeFigureOut">
              <a:rPr lang="en-US" smtClean="0"/>
              <a:t>11/18/20</a:t>
            </a:fld>
            <a:endParaRPr lang="en-US"/>
          </a:p>
        </p:txBody>
      </p:sp>
      <p:sp>
        <p:nvSpPr>
          <p:cNvPr id="5" name="Footer Placeholder 4">
            <a:extLst>
              <a:ext uri="{FF2B5EF4-FFF2-40B4-BE49-F238E27FC236}">
                <a16:creationId xmlns:a16="http://schemas.microsoft.com/office/drawing/2014/main" id="{2C9F0347-AF36-FC48-8A09-E1821B7F6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5B381-B356-9C4F-92F7-CE5879AE0DFB}"/>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1779918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onders-2-IMAGES">
    <p:spTree>
      <p:nvGrpSpPr>
        <p:cNvPr id="1" name=""/>
        <p:cNvGrpSpPr/>
        <p:nvPr/>
      </p:nvGrpSpPr>
      <p:grpSpPr>
        <a:xfrm>
          <a:off x="0" y="0"/>
          <a:ext cx="0" cy="0"/>
          <a:chOff x="0" y="0"/>
          <a:chExt cx="0" cy="0"/>
        </a:xfrm>
      </p:grpSpPr>
      <p:sp>
        <p:nvSpPr>
          <p:cNvPr id="62" name="Tijdelijke aanduiding voor afbeelding 2"/>
          <p:cNvSpPr>
            <a:spLocks noGrp="1"/>
          </p:cNvSpPr>
          <p:nvPr>
            <p:ph type="pic" sz="half" idx="13"/>
          </p:nvPr>
        </p:nvSpPr>
        <p:spPr>
          <a:xfrm>
            <a:off x="1200001" y="1440000"/>
            <a:ext cx="4800001" cy="4800001"/>
          </a:xfrm>
          <a:prstGeom prst="rect">
            <a:avLst/>
          </a:prstGeom>
        </p:spPr>
        <p:txBody>
          <a:bodyPr lIns="91439" rIns="91439"/>
          <a:lstStyle/>
          <a:p>
            <a:endParaRPr/>
          </a:p>
        </p:txBody>
      </p:sp>
      <p:sp>
        <p:nvSpPr>
          <p:cNvPr id="63" name="Tijdelijke aanduiding voor afbeelding 2"/>
          <p:cNvSpPr>
            <a:spLocks noGrp="1"/>
          </p:cNvSpPr>
          <p:nvPr>
            <p:ph type="pic" sz="half" idx="14"/>
          </p:nvPr>
        </p:nvSpPr>
        <p:spPr>
          <a:xfrm>
            <a:off x="6480000" y="1440000"/>
            <a:ext cx="4800001" cy="4800001"/>
          </a:xfrm>
          <a:prstGeom prst="rect">
            <a:avLst/>
          </a:prstGeom>
        </p:spPr>
        <p:txBody>
          <a:bodyPr lIns="91439" rIns="91439"/>
          <a:lstStyle/>
          <a:p>
            <a:endParaRPr/>
          </a:p>
        </p:txBody>
      </p:sp>
      <p:sp>
        <p:nvSpPr>
          <p:cNvPr id="64" name="Title Text"/>
          <p:cNvSpPr txBox="1">
            <a:spLocks noGrp="1"/>
          </p:cNvSpPr>
          <p:nvPr>
            <p:ph type="title"/>
          </p:nvPr>
        </p:nvSpPr>
        <p:spPr>
          <a:xfrm>
            <a:off x="1200000" y="432001"/>
            <a:ext cx="10080000" cy="328296"/>
          </a:xfrm>
          <a:prstGeom prst="rect">
            <a:avLst/>
          </a:prstGeom>
        </p:spPr>
        <p:txBody>
          <a:bodyPr lIns="0" tIns="0" rIns="0" bIns="0" anchor="t">
            <a:normAutofit/>
          </a:bodyPr>
          <a:lstStyle>
            <a:lvl1pPr algn="l">
              <a:defRPr sz="2133"/>
            </a:lvl1pPr>
          </a:lstStyle>
          <a:p>
            <a:r>
              <a:t>Title Text</a:t>
            </a:r>
          </a:p>
        </p:txBody>
      </p:sp>
      <p:sp>
        <p:nvSpPr>
          <p:cNvPr id="65" name="Body Level One…"/>
          <p:cNvSpPr txBox="1">
            <a:spLocks noGrp="1"/>
          </p:cNvSpPr>
          <p:nvPr>
            <p:ph type="body" sz="quarter" idx="1"/>
          </p:nvPr>
        </p:nvSpPr>
        <p:spPr>
          <a:xfrm>
            <a:off x="1200001" y="6240000"/>
            <a:ext cx="10991999" cy="618001"/>
          </a:xfrm>
          <a:prstGeom prst="rect">
            <a:avLst/>
          </a:prstGeom>
        </p:spPr>
        <p:txBody>
          <a:bodyPr lIns="0" tIns="0" rIns="0" bIns="0" anchor="ctr">
            <a:normAutofit/>
          </a:bodyPr>
          <a:lstStyle>
            <a:lvl1pPr marL="0" indent="0" algn="r">
              <a:spcBef>
                <a:spcPts val="267"/>
              </a:spcBef>
              <a:buSzTx/>
              <a:buFontTx/>
              <a:buNone/>
              <a:defRPr sz="1200">
                <a:solidFill>
                  <a:schemeClr val="accent2"/>
                </a:solidFill>
              </a:defRPr>
            </a:lvl1pPr>
            <a:lvl2pPr marL="732046" indent="-122461" algn="r">
              <a:spcBef>
                <a:spcPts val="267"/>
              </a:spcBef>
              <a:buFontTx/>
              <a:defRPr sz="1200">
                <a:solidFill>
                  <a:schemeClr val="accent2"/>
                </a:solidFill>
              </a:defRPr>
            </a:lvl2pPr>
            <a:lvl3pPr marL="1333467" indent="-114297" algn="r">
              <a:spcBef>
                <a:spcPts val="267"/>
              </a:spcBef>
              <a:buFontTx/>
              <a:defRPr sz="1200">
                <a:solidFill>
                  <a:schemeClr val="accent2"/>
                </a:solidFill>
              </a:defRPr>
            </a:lvl3pPr>
            <a:lvl4pPr marL="1965910" indent="-137155" algn="r">
              <a:spcBef>
                <a:spcPts val="267"/>
              </a:spcBef>
              <a:buFontTx/>
              <a:defRPr sz="1200">
                <a:solidFill>
                  <a:schemeClr val="accent2"/>
                </a:solidFill>
              </a:defRPr>
            </a:lvl4pPr>
            <a:lvl5pPr marL="2575496" indent="-137157" algn="r">
              <a:spcBef>
                <a:spcPts val="267"/>
              </a:spcBef>
              <a:buFontTx/>
              <a:defRPr sz="1200">
                <a:solidFill>
                  <a:schemeClr val="accent2"/>
                </a:solidFill>
              </a:defRPr>
            </a:lvl5pPr>
          </a:lstStyle>
          <a:p>
            <a:r>
              <a:t>Body Level One</a:t>
            </a:r>
          </a:p>
          <a:p>
            <a:pPr lvl="1"/>
            <a:r>
              <a:t>Body Level Two</a:t>
            </a:r>
          </a:p>
          <a:p>
            <a:pPr lvl="2"/>
            <a:r>
              <a:t>Body Level Three</a:t>
            </a:r>
          </a:p>
          <a:p>
            <a:pPr lvl="3"/>
            <a:r>
              <a:t>Body Level Four</a:t>
            </a:r>
          </a:p>
          <a:p>
            <a:pPr lvl="4"/>
            <a:r>
              <a:t>Body Level Five</a:t>
            </a:r>
          </a:p>
        </p:txBody>
      </p:sp>
      <p:sp>
        <p:nvSpPr>
          <p:cNvPr id="66" name="Tijdelijke aanduiding voor tekst 17"/>
          <p:cNvSpPr>
            <a:spLocks noGrp="1"/>
          </p:cNvSpPr>
          <p:nvPr>
            <p:ph type="body" sz="quarter" idx="15"/>
          </p:nvPr>
        </p:nvSpPr>
        <p:spPr>
          <a:xfrm>
            <a:off x="1200000" y="863999"/>
            <a:ext cx="10080000" cy="451407"/>
          </a:xfrm>
          <a:prstGeom prst="rect">
            <a:avLst/>
          </a:prstGeom>
        </p:spPr>
        <p:txBody>
          <a:bodyPr lIns="0" tIns="0" rIns="0" bIns="0">
            <a:normAutofit/>
          </a:bodyPr>
          <a:lstStyle>
            <a:lvl1pPr marL="0" indent="0">
              <a:spcBef>
                <a:spcPts val="667"/>
              </a:spcBef>
              <a:buSzTx/>
              <a:buFontTx/>
              <a:buNone/>
              <a:defRPr sz="2200">
                <a:solidFill>
                  <a:schemeClr val="accent2"/>
                </a:solidFill>
                <a:latin typeface="Times New Roman"/>
                <a:cs typeface="Times New Roman"/>
                <a:sym typeface="Times New Roman"/>
              </a:defRPr>
            </a:lvl1pPr>
          </a:lstStyle>
          <a:p>
            <a:pPr marL="0" indent="0">
              <a:spcBef>
                <a:spcPts val="500"/>
              </a:spcBef>
              <a:buSzTx/>
              <a:buFontTx/>
              <a:buNone/>
              <a:defRPr sz="2200">
                <a:solidFill>
                  <a:schemeClr val="accent2"/>
                </a:solidFill>
                <a:latin typeface="Times New Roman"/>
                <a:ea typeface="Times New Roman"/>
                <a:cs typeface="Times New Roman"/>
                <a:sym typeface="Times New Roman"/>
              </a:defRPr>
            </a:pPr>
            <a:endParaRPr/>
          </a:p>
        </p:txBody>
      </p:sp>
      <p:sp>
        <p:nvSpPr>
          <p:cNvPr id="67" name="Tijdelijke aanduiding voor tekst 17"/>
          <p:cNvSpPr>
            <a:spLocks noGrp="1"/>
          </p:cNvSpPr>
          <p:nvPr>
            <p:ph type="body" sz="quarter" idx="16"/>
          </p:nvPr>
        </p:nvSpPr>
        <p:spPr>
          <a:xfrm>
            <a:off x="1200000" y="1438576"/>
            <a:ext cx="10080000" cy="328296"/>
          </a:xfrm>
          <a:prstGeom prst="rect">
            <a:avLst/>
          </a:prstGeom>
        </p:spPr>
        <p:txBody>
          <a:bodyPr lIns="0" tIns="0" rIns="0" bIns="0">
            <a:normAutofit/>
          </a:bodyPr>
          <a:lstStyle>
            <a:lvl1pPr marL="0" indent="0">
              <a:spcBef>
                <a:spcPts val="400"/>
              </a:spcBef>
              <a:buSzTx/>
              <a:buFontTx/>
              <a:buNone/>
              <a:defRPr sz="1600">
                <a:latin typeface="Times New Roman"/>
                <a:cs typeface="Times New Roman"/>
                <a:sym typeface="Times New Roman"/>
              </a:defRPr>
            </a:lvl1pPr>
          </a:lstStyle>
          <a:p>
            <a:pPr marL="0" indent="0">
              <a:spcBef>
                <a:spcPts val="300"/>
              </a:spcBef>
              <a:buSzTx/>
              <a:buFontTx/>
              <a:buNone/>
              <a:defRPr sz="1600">
                <a:latin typeface="Times New Roman"/>
                <a:ea typeface="Times New Roman"/>
                <a:cs typeface="Times New Roman"/>
                <a:sym typeface="Times New Roman"/>
              </a:defRPr>
            </a:pPr>
            <a:endParaRPr/>
          </a:p>
        </p:txBody>
      </p:sp>
      <p:sp>
        <p:nvSpPr>
          <p:cNvPr id="68" name="Tijdelijke aanduiding voor tekst 17"/>
          <p:cNvSpPr>
            <a:spLocks noGrp="1"/>
          </p:cNvSpPr>
          <p:nvPr>
            <p:ph type="body" sz="quarter" idx="17"/>
          </p:nvPr>
        </p:nvSpPr>
        <p:spPr>
          <a:xfrm>
            <a:off x="1200000" y="6014297"/>
            <a:ext cx="10080000" cy="225704"/>
          </a:xfrm>
          <a:prstGeom prst="rect">
            <a:avLst/>
          </a:prstGeom>
        </p:spPr>
        <p:txBody>
          <a:bodyPr lIns="0" tIns="0" rIns="0" bIns="0" anchor="ctr">
            <a:normAutofit/>
          </a:bodyPr>
          <a:lstStyle>
            <a:lvl1pPr marL="0" indent="0">
              <a:spcBef>
                <a:spcPts val="267"/>
              </a:spcBef>
              <a:buSzTx/>
              <a:buFontTx/>
              <a:buNone/>
              <a:defRPr sz="1100"/>
            </a:lvl1pPr>
          </a:lstStyle>
          <a:p>
            <a:pPr marL="0" indent="0">
              <a:spcBef>
                <a:spcPts val="200"/>
              </a:spcBef>
              <a:buSzTx/>
              <a:buFontTx/>
              <a:buNone/>
              <a:defRPr sz="1100"/>
            </a:pPr>
            <a:endParaRP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0680208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E049-AC4B-4740-829B-16286E45D4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FFADB4-F8E3-8B46-9734-3245E18AB4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26E2E4-9AF3-B048-A5C4-84FDE3C85586}"/>
              </a:ext>
            </a:extLst>
          </p:cNvPr>
          <p:cNvSpPr>
            <a:spLocks noGrp="1"/>
          </p:cNvSpPr>
          <p:nvPr>
            <p:ph type="dt" sz="half" idx="10"/>
          </p:nvPr>
        </p:nvSpPr>
        <p:spPr/>
        <p:txBody>
          <a:bodyPr/>
          <a:lstStyle/>
          <a:p>
            <a:fld id="{D7E818A6-B252-9247-AEBF-2774AEEBAAEC}" type="datetimeFigureOut">
              <a:rPr lang="en-US" smtClean="0"/>
              <a:t>11/18/20</a:t>
            </a:fld>
            <a:endParaRPr lang="en-US"/>
          </a:p>
        </p:txBody>
      </p:sp>
      <p:sp>
        <p:nvSpPr>
          <p:cNvPr id="5" name="Footer Placeholder 4">
            <a:extLst>
              <a:ext uri="{FF2B5EF4-FFF2-40B4-BE49-F238E27FC236}">
                <a16:creationId xmlns:a16="http://schemas.microsoft.com/office/drawing/2014/main" id="{D7D3F43C-125E-1F4A-8033-D128C52C0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D0FE2-FA88-284C-84F5-F9C802B22BE0}"/>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104176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F8C0-D3E5-6C49-BA19-07D8B0E512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5786EB-BF47-B642-9860-183D7DF672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BE218F-5B80-8F44-B595-654F0B9C68F5}"/>
              </a:ext>
            </a:extLst>
          </p:cNvPr>
          <p:cNvSpPr>
            <a:spLocks noGrp="1"/>
          </p:cNvSpPr>
          <p:nvPr>
            <p:ph type="dt" sz="half" idx="10"/>
          </p:nvPr>
        </p:nvSpPr>
        <p:spPr/>
        <p:txBody>
          <a:bodyPr/>
          <a:lstStyle/>
          <a:p>
            <a:fld id="{D7E818A6-B252-9247-AEBF-2774AEEBAAEC}" type="datetimeFigureOut">
              <a:rPr lang="en-US" smtClean="0"/>
              <a:t>11/18/20</a:t>
            </a:fld>
            <a:endParaRPr lang="en-US"/>
          </a:p>
        </p:txBody>
      </p:sp>
      <p:sp>
        <p:nvSpPr>
          <p:cNvPr id="5" name="Footer Placeholder 4">
            <a:extLst>
              <a:ext uri="{FF2B5EF4-FFF2-40B4-BE49-F238E27FC236}">
                <a16:creationId xmlns:a16="http://schemas.microsoft.com/office/drawing/2014/main" id="{B6CCBC57-F095-4543-8D26-F74DA17AA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553FA-0B43-A74D-988B-379E260063E5}"/>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403723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3C69-950F-9B4D-98B4-0EB3CED87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0419B-FDD3-774E-BE1A-08FC613B2C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411968-4607-C849-BA34-02F82F310E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B74C15-A1B8-2E44-925C-1A2866B08B27}"/>
              </a:ext>
            </a:extLst>
          </p:cNvPr>
          <p:cNvSpPr>
            <a:spLocks noGrp="1"/>
          </p:cNvSpPr>
          <p:nvPr>
            <p:ph type="dt" sz="half" idx="10"/>
          </p:nvPr>
        </p:nvSpPr>
        <p:spPr/>
        <p:txBody>
          <a:bodyPr/>
          <a:lstStyle/>
          <a:p>
            <a:fld id="{D7E818A6-B252-9247-AEBF-2774AEEBAAEC}" type="datetimeFigureOut">
              <a:rPr lang="en-US" smtClean="0"/>
              <a:t>11/18/20</a:t>
            </a:fld>
            <a:endParaRPr lang="en-US"/>
          </a:p>
        </p:txBody>
      </p:sp>
      <p:sp>
        <p:nvSpPr>
          <p:cNvPr id="6" name="Footer Placeholder 5">
            <a:extLst>
              <a:ext uri="{FF2B5EF4-FFF2-40B4-BE49-F238E27FC236}">
                <a16:creationId xmlns:a16="http://schemas.microsoft.com/office/drawing/2014/main" id="{2002B222-7A00-F542-8120-58D0F0B36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1F02A1-3012-A047-91CC-200FEB51BEA5}"/>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1160050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67A8-EA7C-E248-8AEF-C6DA22ED49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717255-6F76-1A40-A274-75153DB61A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6E56C2-9F0D-1546-96D7-2E0C1B2492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0C82A2-8E98-D74E-9211-DBF43E2AD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DAF847-90C2-0644-8D4C-A33BECA788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87A31C-4C66-1948-B5C2-0513F200B39B}"/>
              </a:ext>
            </a:extLst>
          </p:cNvPr>
          <p:cNvSpPr>
            <a:spLocks noGrp="1"/>
          </p:cNvSpPr>
          <p:nvPr>
            <p:ph type="dt" sz="half" idx="10"/>
          </p:nvPr>
        </p:nvSpPr>
        <p:spPr/>
        <p:txBody>
          <a:bodyPr/>
          <a:lstStyle/>
          <a:p>
            <a:fld id="{D7E818A6-B252-9247-AEBF-2774AEEBAAEC}" type="datetimeFigureOut">
              <a:rPr lang="en-US" smtClean="0"/>
              <a:t>11/18/20</a:t>
            </a:fld>
            <a:endParaRPr lang="en-US"/>
          </a:p>
        </p:txBody>
      </p:sp>
      <p:sp>
        <p:nvSpPr>
          <p:cNvPr id="8" name="Footer Placeholder 7">
            <a:extLst>
              <a:ext uri="{FF2B5EF4-FFF2-40B4-BE49-F238E27FC236}">
                <a16:creationId xmlns:a16="http://schemas.microsoft.com/office/drawing/2014/main" id="{4B196115-372F-7744-8CBB-B36E5175EA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1F116B-3EF5-CD44-946E-1F7C8B219BE4}"/>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619243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E7514-B12C-2844-A3F4-FFD6025A5F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BE0FEB-5956-C845-AC59-37EA4AB10A11}"/>
              </a:ext>
            </a:extLst>
          </p:cNvPr>
          <p:cNvSpPr>
            <a:spLocks noGrp="1"/>
          </p:cNvSpPr>
          <p:nvPr>
            <p:ph type="dt" sz="half" idx="10"/>
          </p:nvPr>
        </p:nvSpPr>
        <p:spPr/>
        <p:txBody>
          <a:bodyPr/>
          <a:lstStyle/>
          <a:p>
            <a:fld id="{D7E818A6-B252-9247-AEBF-2774AEEBAAEC}" type="datetimeFigureOut">
              <a:rPr lang="en-US" smtClean="0"/>
              <a:t>11/18/20</a:t>
            </a:fld>
            <a:endParaRPr lang="en-US"/>
          </a:p>
        </p:txBody>
      </p:sp>
      <p:sp>
        <p:nvSpPr>
          <p:cNvPr id="4" name="Footer Placeholder 3">
            <a:extLst>
              <a:ext uri="{FF2B5EF4-FFF2-40B4-BE49-F238E27FC236}">
                <a16:creationId xmlns:a16="http://schemas.microsoft.com/office/drawing/2014/main" id="{6CFB1772-27BA-8F44-AF93-2174837840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FCA491-1A0E-9342-B7BB-E8FF1A9EA9D6}"/>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47318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CBF37-701B-7047-AD9A-922F46C19374}"/>
              </a:ext>
            </a:extLst>
          </p:cNvPr>
          <p:cNvSpPr>
            <a:spLocks noGrp="1"/>
          </p:cNvSpPr>
          <p:nvPr>
            <p:ph type="dt" sz="half" idx="10"/>
          </p:nvPr>
        </p:nvSpPr>
        <p:spPr/>
        <p:txBody>
          <a:bodyPr/>
          <a:lstStyle/>
          <a:p>
            <a:fld id="{D7E818A6-B252-9247-AEBF-2774AEEBAAEC}" type="datetimeFigureOut">
              <a:rPr lang="en-US" smtClean="0"/>
              <a:t>11/18/20</a:t>
            </a:fld>
            <a:endParaRPr lang="en-US"/>
          </a:p>
        </p:txBody>
      </p:sp>
      <p:sp>
        <p:nvSpPr>
          <p:cNvPr id="3" name="Footer Placeholder 2">
            <a:extLst>
              <a:ext uri="{FF2B5EF4-FFF2-40B4-BE49-F238E27FC236}">
                <a16:creationId xmlns:a16="http://schemas.microsoft.com/office/drawing/2014/main" id="{AF69C365-73A0-E149-96BC-BDFBE9B8F9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E1FEF4-D6FF-ED41-AA8F-28FAA3F666EC}"/>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341445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BB803-C258-E948-8CEC-26023C73B1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31CDDB-AC5F-B44A-82F3-47BE76A28F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B0644A-4C70-DD4B-984E-549A29D09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869D3A-7F47-044A-ACAD-426DD56E8B38}"/>
              </a:ext>
            </a:extLst>
          </p:cNvPr>
          <p:cNvSpPr>
            <a:spLocks noGrp="1"/>
          </p:cNvSpPr>
          <p:nvPr>
            <p:ph type="dt" sz="half" idx="10"/>
          </p:nvPr>
        </p:nvSpPr>
        <p:spPr/>
        <p:txBody>
          <a:bodyPr/>
          <a:lstStyle/>
          <a:p>
            <a:fld id="{D7E818A6-B252-9247-AEBF-2774AEEBAAEC}" type="datetimeFigureOut">
              <a:rPr lang="en-US" smtClean="0"/>
              <a:t>11/18/20</a:t>
            </a:fld>
            <a:endParaRPr lang="en-US"/>
          </a:p>
        </p:txBody>
      </p:sp>
      <p:sp>
        <p:nvSpPr>
          <p:cNvPr id="6" name="Footer Placeholder 5">
            <a:extLst>
              <a:ext uri="{FF2B5EF4-FFF2-40B4-BE49-F238E27FC236}">
                <a16:creationId xmlns:a16="http://schemas.microsoft.com/office/drawing/2014/main" id="{0CC7B5D5-AA68-AA41-A2A1-AB26C19B9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565C1C-8610-764A-87FB-54CD9F16D185}"/>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1084617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AFFCB-988D-1844-BCA5-D069501907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8C829A-E060-1344-8CAC-209DAF205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71C620-945D-C84E-93D7-DF1B6DCD2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438E51-373B-CB47-B75F-A16DF5287931}"/>
              </a:ext>
            </a:extLst>
          </p:cNvPr>
          <p:cNvSpPr>
            <a:spLocks noGrp="1"/>
          </p:cNvSpPr>
          <p:nvPr>
            <p:ph type="dt" sz="half" idx="10"/>
          </p:nvPr>
        </p:nvSpPr>
        <p:spPr/>
        <p:txBody>
          <a:bodyPr/>
          <a:lstStyle/>
          <a:p>
            <a:fld id="{D7E818A6-B252-9247-AEBF-2774AEEBAAEC}" type="datetimeFigureOut">
              <a:rPr lang="en-US" smtClean="0"/>
              <a:t>11/18/20</a:t>
            </a:fld>
            <a:endParaRPr lang="en-US"/>
          </a:p>
        </p:txBody>
      </p:sp>
      <p:sp>
        <p:nvSpPr>
          <p:cNvPr id="6" name="Footer Placeholder 5">
            <a:extLst>
              <a:ext uri="{FF2B5EF4-FFF2-40B4-BE49-F238E27FC236}">
                <a16:creationId xmlns:a16="http://schemas.microsoft.com/office/drawing/2014/main" id="{CD1FE48C-040F-544C-A19D-634372D941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30F297-298F-614D-B8AA-4F9670098B70}"/>
              </a:ext>
            </a:extLst>
          </p:cNvPr>
          <p:cNvSpPr>
            <a:spLocks noGrp="1"/>
          </p:cNvSpPr>
          <p:nvPr>
            <p:ph type="sldNum" sz="quarter" idx="12"/>
          </p:nvPr>
        </p:nvSpPr>
        <p:spPr/>
        <p:txBody>
          <a:bodyPr/>
          <a:lstStyle/>
          <a:p>
            <a:fld id="{828388A6-5E01-8843-ADD9-00129476D1DA}" type="slidenum">
              <a:rPr lang="en-US" smtClean="0"/>
              <a:t>‹#›</a:t>
            </a:fld>
            <a:endParaRPr lang="en-US"/>
          </a:p>
        </p:txBody>
      </p:sp>
    </p:spTree>
    <p:extLst>
      <p:ext uri="{BB962C8B-B14F-4D97-AF65-F5344CB8AC3E}">
        <p14:creationId xmlns:p14="http://schemas.microsoft.com/office/powerpoint/2010/main" val="78330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B591D-AA78-5A49-A891-C503DA6D8F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DEEBF5-BFE4-2B4B-A995-DF26FF3FB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2F331-EBD4-5740-936F-79B59BE653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818A6-B252-9247-AEBF-2774AEEBAAEC}" type="datetimeFigureOut">
              <a:rPr lang="en-US" smtClean="0"/>
              <a:t>11/18/20</a:t>
            </a:fld>
            <a:endParaRPr lang="en-US"/>
          </a:p>
        </p:txBody>
      </p:sp>
      <p:sp>
        <p:nvSpPr>
          <p:cNvPr id="5" name="Footer Placeholder 4">
            <a:extLst>
              <a:ext uri="{FF2B5EF4-FFF2-40B4-BE49-F238E27FC236}">
                <a16:creationId xmlns:a16="http://schemas.microsoft.com/office/drawing/2014/main" id="{D29A6587-71CB-C84F-9FDF-B15E255104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1DDB23-6303-1748-A85B-4408FAA529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8388A6-5E01-8843-ADD9-00129476D1DA}" type="slidenum">
              <a:rPr lang="en-US" smtClean="0"/>
              <a:t>‹#›</a:t>
            </a:fld>
            <a:endParaRPr lang="en-US"/>
          </a:p>
        </p:txBody>
      </p:sp>
    </p:spTree>
    <p:extLst>
      <p:ext uri="{BB962C8B-B14F-4D97-AF65-F5344CB8AC3E}">
        <p14:creationId xmlns:p14="http://schemas.microsoft.com/office/powerpoint/2010/main" val="721113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99E03350-6D2A-0648-8165-6442BB7D87B1}"/>
              </a:ext>
            </a:extLst>
          </p:cNvPr>
          <p:cNvSpPr/>
          <p:nvPr/>
        </p:nvSpPr>
        <p:spPr>
          <a:xfrm>
            <a:off x="0" y="10885"/>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A close up of a logo&#10;&#10;Description automatically generated">
            <a:extLst>
              <a:ext uri="{FF2B5EF4-FFF2-40B4-BE49-F238E27FC236}">
                <a16:creationId xmlns:a16="http://schemas.microsoft.com/office/drawing/2014/main" id="{C8353F90-07EF-7C4B-96E3-D819C5A2490B}"/>
              </a:ext>
            </a:extLst>
          </p:cNvPr>
          <p:cNvPicPr>
            <a:picLocks noChangeAspect="1"/>
          </p:cNvPicPr>
          <p:nvPr/>
        </p:nvPicPr>
        <p:blipFill rotWithShape="1">
          <a:blip r:embed="rId2"/>
          <a:srcRect l="19236" t="14614" r="15972" b="13848"/>
          <a:stretch/>
        </p:blipFill>
        <p:spPr>
          <a:xfrm rot="3505922">
            <a:off x="2239782" y="2199597"/>
            <a:ext cx="2123461" cy="2349465"/>
          </a:xfrm>
          <a:prstGeom prst="rect">
            <a:avLst/>
          </a:prstGeom>
        </p:spPr>
      </p:pic>
      <p:pic>
        <p:nvPicPr>
          <p:cNvPr id="61" name="Picture 60" descr="A close up of a logo&#10;&#10;Description automatically generated">
            <a:extLst>
              <a:ext uri="{FF2B5EF4-FFF2-40B4-BE49-F238E27FC236}">
                <a16:creationId xmlns:a16="http://schemas.microsoft.com/office/drawing/2014/main" id="{DFE6D918-7BCA-C349-B55D-827FC7D81053}"/>
              </a:ext>
            </a:extLst>
          </p:cNvPr>
          <p:cNvPicPr>
            <a:picLocks noChangeAspect="1"/>
          </p:cNvPicPr>
          <p:nvPr/>
        </p:nvPicPr>
        <p:blipFill rotWithShape="1">
          <a:blip r:embed="rId3"/>
          <a:srcRect l="19426" t="19555" r="14582" b="18759"/>
          <a:stretch/>
        </p:blipFill>
        <p:spPr>
          <a:xfrm rot="3321954">
            <a:off x="8088061" y="2420255"/>
            <a:ext cx="2167296" cy="2017491"/>
          </a:xfrm>
          <a:prstGeom prst="rect">
            <a:avLst/>
          </a:prstGeom>
        </p:spPr>
      </p:pic>
      <p:sp>
        <p:nvSpPr>
          <p:cNvPr id="80" name="TextBox 79">
            <a:extLst>
              <a:ext uri="{FF2B5EF4-FFF2-40B4-BE49-F238E27FC236}">
                <a16:creationId xmlns:a16="http://schemas.microsoft.com/office/drawing/2014/main" id="{65A2DD89-1D28-4140-AB2C-2B48F362A73D}"/>
              </a:ext>
            </a:extLst>
          </p:cNvPr>
          <p:cNvSpPr txBox="1"/>
          <p:nvPr/>
        </p:nvSpPr>
        <p:spPr>
          <a:xfrm>
            <a:off x="905869" y="3171046"/>
            <a:ext cx="944297" cy="553998"/>
          </a:xfrm>
          <a:prstGeom prst="rect">
            <a:avLst/>
          </a:prstGeom>
          <a:noFill/>
        </p:spPr>
        <p:txBody>
          <a:bodyPr wrap="none" rtlCol="0">
            <a:spAutoFit/>
          </a:bodyPr>
          <a:lstStyle/>
          <a:p>
            <a:r>
              <a:rPr lang="en-US" sz="3000" b="1" dirty="0"/>
              <a:t>LOW</a:t>
            </a:r>
          </a:p>
        </p:txBody>
      </p:sp>
      <p:sp>
        <p:nvSpPr>
          <p:cNvPr id="81" name="TextBox 80">
            <a:extLst>
              <a:ext uri="{FF2B5EF4-FFF2-40B4-BE49-F238E27FC236}">
                <a16:creationId xmlns:a16="http://schemas.microsoft.com/office/drawing/2014/main" id="{5BC1EF97-6C48-E04C-B9A6-519CA6B47D63}"/>
              </a:ext>
            </a:extLst>
          </p:cNvPr>
          <p:cNvSpPr txBox="1"/>
          <p:nvPr/>
        </p:nvSpPr>
        <p:spPr>
          <a:xfrm>
            <a:off x="6744971" y="3155264"/>
            <a:ext cx="1016625" cy="553998"/>
          </a:xfrm>
          <a:prstGeom prst="rect">
            <a:avLst/>
          </a:prstGeom>
          <a:noFill/>
        </p:spPr>
        <p:txBody>
          <a:bodyPr wrap="none" rtlCol="0">
            <a:spAutoFit/>
          </a:bodyPr>
          <a:lstStyle/>
          <a:p>
            <a:r>
              <a:rPr lang="en-US" sz="3000" b="1" dirty="0"/>
              <a:t>HIGH</a:t>
            </a:r>
          </a:p>
        </p:txBody>
      </p:sp>
    </p:spTree>
    <p:extLst>
      <p:ext uri="{BB962C8B-B14F-4D97-AF65-F5344CB8AC3E}">
        <p14:creationId xmlns:p14="http://schemas.microsoft.com/office/powerpoint/2010/main" val="218415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737CFF9F-E3D0-CB47-9746-5F498AF22936}"/>
              </a:ext>
            </a:extLst>
          </p:cNvPr>
          <p:cNvSpPr/>
          <p:nvPr/>
        </p:nvSpPr>
        <p:spPr>
          <a:xfrm>
            <a:off x="0" y="35485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C469261-AF32-A944-BF87-32FCA524078C}"/>
              </a:ext>
            </a:extLst>
          </p:cNvPr>
          <p:cNvSpPr/>
          <p:nvPr/>
        </p:nvSpPr>
        <p:spPr>
          <a:xfrm>
            <a:off x="411401" y="2677449"/>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59" name="Picture 58" descr="A close up of a logo&#10;&#10;Description automatically generated">
            <a:extLst>
              <a:ext uri="{FF2B5EF4-FFF2-40B4-BE49-F238E27FC236}">
                <a16:creationId xmlns:a16="http://schemas.microsoft.com/office/drawing/2014/main" id="{22F4A49F-6005-3047-A95C-B8F99D86F0AC}"/>
              </a:ext>
            </a:extLst>
          </p:cNvPr>
          <p:cNvPicPr>
            <a:picLocks noChangeAspect="1"/>
          </p:cNvPicPr>
          <p:nvPr/>
        </p:nvPicPr>
        <p:blipFill rotWithShape="1">
          <a:blip r:embed="rId3"/>
          <a:srcRect l="23769" t="21902" r="22510" b="21658"/>
          <a:stretch/>
        </p:blipFill>
        <p:spPr>
          <a:xfrm rot="3298677">
            <a:off x="648094" y="2846550"/>
            <a:ext cx="830437" cy="874268"/>
          </a:xfrm>
          <a:prstGeom prst="rect">
            <a:avLst/>
          </a:prstGeom>
        </p:spPr>
      </p:pic>
      <p:sp>
        <p:nvSpPr>
          <p:cNvPr id="55" name="Rectangle 54">
            <a:extLst>
              <a:ext uri="{FF2B5EF4-FFF2-40B4-BE49-F238E27FC236}">
                <a16:creationId xmlns:a16="http://schemas.microsoft.com/office/drawing/2014/main" id="{D7459722-9865-3249-8738-865FFD04E39D}"/>
              </a:ext>
            </a:extLst>
          </p:cNvPr>
          <p:cNvSpPr/>
          <p:nvPr/>
        </p:nvSpPr>
        <p:spPr>
          <a:xfrm>
            <a:off x="2785080" y="2677292"/>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sp>
        <p:nvSpPr>
          <p:cNvPr id="44" name="Rectangle 43">
            <a:extLst>
              <a:ext uri="{FF2B5EF4-FFF2-40B4-BE49-F238E27FC236}">
                <a16:creationId xmlns:a16="http://schemas.microsoft.com/office/drawing/2014/main" id="{A1710B5E-D83B-7847-B27B-114404729F22}"/>
              </a:ext>
            </a:extLst>
          </p:cNvPr>
          <p:cNvSpPr/>
          <p:nvPr/>
        </p:nvSpPr>
        <p:spPr>
          <a:xfrm>
            <a:off x="5916707" y="2677453"/>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45" name="Picture 44" descr="A close up of a logo&#10;&#10;Description automatically generated">
            <a:extLst>
              <a:ext uri="{FF2B5EF4-FFF2-40B4-BE49-F238E27FC236}">
                <a16:creationId xmlns:a16="http://schemas.microsoft.com/office/drawing/2014/main" id="{9191F017-FBB5-B540-A7D3-9C51B7F12D3B}"/>
              </a:ext>
            </a:extLst>
          </p:cNvPr>
          <p:cNvPicPr>
            <a:picLocks noChangeAspect="1"/>
          </p:cNvPicPr>
          <p:nvPr/>
        </p:nvPicPr>
        <p:blipFill rotWithShape="1">
          <a:blip r:embed="rId3"/>
          <a:srcRect l="23769" t="21902" r="22510" b="21658"/>
          <a:stretch/>
        </p:blipFill>
        <p:spPr>
          <a:xfrm rot="3298677">
            <a:off x="6153400" y="2846554"/>
            <a:ext cx="830437" cy="874268"/>
          </a:xfrm>
          <a:prstGeom prst="rect">
            <a:avLst/>
          </a:prstGeom>
        </p:spPr>
      </p:pic>
      <p:pic>
        <p:nvPicPr>
          <p:cNvPr id="48" name="Picture 47" descr="A close up of a logo&#10;&#10;Description automatically generated">
            <a:extLst>
              <a:ext uri="{FF2B5EF4-FFF2-40B4-BE49-F238E27FC236}">
                <a16:creationId xmlns:a16="http://schemas.microsoft.com/office/drawing/2014/main" id="{B793C94D-C869-0F4A-9888-A6AF5E4ABD98}"/>
              </a:ext>
            </a:extLst>
          </p:cNvPr>
          <p:cNvPicPr>
            <a:picLocks noChangeAspect="1"/>
          </p:cNvPicPr>
          <p:nvPr/>
        </p:nvPicPr>
        <p:blipFill rotWithShape="1">
          <a:blip r:embed="rId4"/>
          <a:srcRect l="23212" t="30514" r="24910" b="23522"/>
          <a:stretch/>
        </p:blipFill>
        <p:spPr>
          <a:xfrm rot="3321954">
            <a:off x="2915267" y="2879947"/>
            <a:ext cx="863811" cy="762171"/>
          </a:xfrm>
          <a:prstGeom prst="rect">
            <a:avLst/>
          </a:prstGeom>
        </p:spPr>
      </p:pic>
      <p:sp>
        <p:nvSpPr>
          <p:cNvPr id="2" name="TextBox 1">
            <a:extLst>
              <a:ext uri="{FF2B5EF4-FFF2-40B4-BE49-F238E27FC236}">
                <a16:creationId xmlns:a16="http://schemas.microsoft.com/office/drawing/2014/main" id="{9C0A1EF4-3406-B440-95C9-4BBE92FE322A}"/>
              </a:ext>
            </a:extLst>
          </p:cNvPr>
          <p:cNvSpPr txBox="1"/>
          <p:nvPr/>
        </p:nvSpPr>
        <p:spPr>
          <a:xfrm>
            <a:off x="9553436" y="2603830"/>
            <a:ext cx="2112373" cy="1292662"/>
          </a:xfrm>
          <a:prstGeom prst="rect">
            <a:avLst/>
          </a:prstGeom>
          <a:noFill/>
          <a:ln>
            <a:solidFill>
              <a:schemeClr val="tx1"/>
            </a:solidFill>
          </a:ln>
        </p:spPr>
        <p:txBody>
          <a:bodyPr wrap="none" rtlCol="0">
            <a:spAutoFit/>
          </a:bodyPr>
          <a:lstStyle/>
          <a:p>
            <a:pPr algn="ctr"/>
            <a:r>
              <a:rPr lang="en-US" sz="2600" dirty="0"/>
              <a:t>Match or not?</a:t>
            </a:r>
          </a:p>
          <a:p>
            <a:pPr algn="ctr"/>
            <a:endParaRPr lang="en-US" sz="2600" dirty="0"/>
          </a:p>
          <a:p>
            <a:pPr algn="ctr"/>
            <a:r>
              <a:rPr lang="en-US" sz="2600" dirty="0"/>
              <a:t>Y 	N</a:t>
            </a:r>
          </a:p>
        </p:txBody>
      </p:sp>
    </p:spTree>
    <p:extLst>
      <p:ext uri="{BB962C8B-B14F-4D97-AF65-F5344CB8AC3E}">
        <p14:creationId xmlns:p14="http://schemas.microsoft.com/office/powerpoint/2010/main" val="96202817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DCC5292-8BA0-F443-9E03-E784DE74F8BF}"/>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F7B9AD6-F08A-B24F-AE44-C6607429FB0B}"/>
              </a:ext>
            </a:extLst>
          </p:cNvPr>
          <p:cNvSpPr txBox="1"/>
          <p:nvPr/>
        </p:nvSpPr>
        <p:spPr>
          <a:xfrm>
            <a:off x="5516183" y="1449062"/>
            <a:ext cx="2561018"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09585" hangingPunct="0"/>
            <a:r>
              <a:rPr lang="en-US" sz="3000" dirty="0">
                <a:solidFill>
                  <a:srgbClr val="000000"/>
                </a:solidFill>
                <a:latin typeface="Cambria" panose="02040503050406030204" pitchFamily="18" charset="0"/>
                <a:sym typeface="Arial"/>
              </a:rPr>
              <a:t>Match </a:t>
            </a:r>
            <a:r>
              <a:rPr lang="en-US" sz="3000" dirty="0">
                <a:latin typeface="Cambria" panose="02040503050406030204" pitchFamily="18" charset="0"/>
              </a:rPr>
              <a:t>first one</a:t>
            </a:r>
            <a:endParaRPr lang="en-US" sz="3000" dirty="0"/>
          </a:p>
        </p:txBody>
      </p:sp>
      <p:sp>
        <p:nvSpPr>
          <p:cNvPr id="31" name="Rectangle 30">
            <a:extLst>
              <a:ext uri="{FF2B5EF4-FFF2-40B4-BE49-F238E27FC236}">
                <a16:creationId xmlns:a16="http://schemas.microsoft.com/office/drawing/2014/main" id="{09071A6D-3ABD-714B-8142-66D4A0B673C4}"/>
              </a:ext>
            </a:extLst>
          </p:cNvPr>
          <p:cNvSpPr/>
          <p:nvPr/>
        </p:nvSpPr>
        <p:spPr>
          <a:xfrm>
            <a:off x="5516182" y="4947271"/>
            <a:ext cx="2772875" cy="553998"/>
          </a:xfrm>
          <a:prstGeom prst="rect">
            <a:avLst/>
          </a:prstGeom>
        </p:spPr>
        <p:txBody>
          <a:bodyPr wrap="none">
            <a:spAutoFit/>
          </a:bodyPr>
          <a:lstStyle/>
          <a:p>
            <a:r>
              <a:rPr lang="en-US" sz="3000" dirty="0">
                <a:latin typeface="Cambria" panose="02040503050406030204" pitchFamily="18" charset="0"/>
              </a:rPr>
              <a:t>Not informative</a:t>
            </a:r>
            <a:endParaRPr lang="en-US" sz="3000" dirty="0"/>
          </a:p>
        </p:txBody>
      </p:sp>
      <p:sp>
        <p:nvSpPr>
          <p:cNvPr id="37" name="Rectangle 36">
            <a:extLst>
              <a:ext uri="{FF2B5EF4-FFF2-40B4-BE49-F238E27FC236}">
                <a16:creationId xmlns:a16="http://schemas.microsoft.com/office/drawing/2014/main" id="{2C748810-8236-9C42-BA42-326A5245B2EB}"/>
              </a:ext>
            </a:extLst>
          </p:cNvPr>
          <p:cNvSpPr/>
          <p:nvPr/>
        </p:nvSpPr>
        <p:spPr>
          <a:xfrm>
            <a:off x="5465863" y="3152000"/>
            <a:ext cx="3114258" cy="553998"/>
          </a:xfrm>
          <a:prstGeom prst="rect">
            <a:avLst/>
          </a:prstGeom>
        </p:spPr>
        <p:txBody>
          <a:bodyPr wrap="square">
            <a:spAutoFit/>
          </a:bodyPr>
          <a:lstStyle/>
          <a:p>
            <a:r>
              <a:rPr lang="en-US" sz="3000" dirty="0">
                <a:latin typeface="Cambria" panose="02040503050406030204" pitchFamily="18" charset="0"/>
              </a:rPr>
              <a:t>Match second one</a:t>
            </a:r>
            <a:endParaRPr lang="en-US" sz="3000" dirty="0"/>
          </a:p>
        </p:txBody>
      </p:sp>
      <p:pic>
        <p:nvPicPr>
          <p:cNvPr id="7" name="Picture 6">
            <a:extLst>
              <a:ext uri="{FF2B5EF4-FFF2-40B4-BE49-F238E27FC236}">
                <a16:creationId xmlns:a16="http://schemas.microsoft.com/office/drawing/2014/main" id="{6699F7BB-55E4-DC40-BA21-7026A6061CBC}"/>
              </a:ext>
            </a:extLst>
          </p:cNvPr>
          <p:cNvPicPr>
            <a:picLocks noChangeAspect="1"/>
          </p:cNvPicPr>
          <p:nvPr/>
        </p:nvPicPr>
        <p:blipFill>
          <a:blip r:embed="rId3"/>
          <a:stretch>
            <a:fillRect/>
          </a:stretch>
        </p:blipFill>
        <p:spPr>
          <a:xfrm rot="5400000">
            <a:off x="3859171" y="1551816"/>
            <a:ext cx="1375428" cy="618943"/>
          </a:xfrm>
          <a:prstGeom prst="rect">
            <a:avLst/>
          </a:prstGeom>
        </p:spPr>
      </p:pic>
      <p:pic>
        <p:nvPicPr>
          <p:cNvPr id="10" name="Picture 9">
            <a:extLst>
              <a:ext uri="{FF2B5EF4-FFF2-40B4-BE49-F238E27FC236}">
                <a16:creationId xmlns:a16="http://schemas.microsoft.com/office/drawing/2014/main" id="{2352F03D-A8A9-BE4A-B80B-FA033868D49B}"/>
              </a:ext>
            </a:extLst>
          </p:cNvPr>
          <p:cNvPicPr>
            <a:picLocks noChangeAspect="1"/>
          </p:cNvPicPr>
          <p:nvPr/>
        </p:nvPicPr>
        <p:blipFill>
          <a:blip r:embed="rId4"/>
          <a:stretch>
            <a:fillRect/>
          </a:stretch>
        </p:blipFill>
        <p:spPr>
          <a:xfrm rot="16200000" flipV="1">
            <a:off x="3755638" y="4916023"/>
            <a:ext cx="1369984" cy="616493"/>
          </a:xfrm>
          <a:prstGeom prst="rect">
            <a:avLst/>
          </a:prstGeom>
        </p:spPr>
      </p:pic>
      <p:pic>
        <p:nvPicPr>
          <p:cNvPr id="12" name="Picture 11">
            <a:extLst>
              <a:ext uri="{FF2B5EF4-FFF2-40B4-BE49-F238E27FC236}">
                <a16:creationId xmlns:a16="http://schemas.microsoft.com/office/drawing/2014/main" id="{55C4F5C9-B83F-4F4B-81CD-CE28031BA9F6}"/>
              </a:ext>
            </a:extLst>
          </p:cNvPr>
          <p:cNvPicPr>
            <a:picLocks noChangeAspect="1"/>
          </p:cNvPicPr>
          <p:nvPr/>
        </p:nvPicPr>
        <p:blipFill>
          <a:blip r:embed="rId5"/>
          <a:stretch>
            <a:fillRect/>
          </a:stretch>
        </p:blipFill>
        <p:spPr>
          <a:xfrm rot="16200000">
            <a:off x="3721628" y="3257070"/>
            <a:ext cx="1375428" cy="343857"/>
          </a:xfrm>
          <a:prstGeom prst="rect">
            <a:avLst/>
          </a:prstGeom>
        </p:spPr>
      </p:pic>
    </p:spTree>
    <p:extLst>
      <p:ext uri="{BB962C8B-B14F-4D97-AF65-F5344CB8AC3E}">
        <p14:creationId xmlns:p14="http://schemas.microsoft.com/office/powerpoint/2010/main" val="140459390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737CFF9F-E3D0-CB47-9746-5F498AF22936}"/>
              </a:ext>
            </a:extLst>
          </p:cNvPr>
          <p:cNvSpPr/>
          <p:nvPr/>
        </p:nvSpPr>
        <p:spPr>
          <a:xfrm>
            <a:off x="0" y="0"/>
            <a:ext cx="12192000" cy="68580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1566963E-04C8-8B44-92A1-DB2729C4B6C2}"/>
              </a:ext>
            </a:extLst>
          </p:cNvPr>
          <p:cNvSpPr/>
          <p:nvPr/>
        </p:nvSpPr>
        <p:spPr>
          <a:xfrm>
            <a:off x="186782" y="827754"/>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sp>
        <p:nvSpPr>
          <p:cNvPr id="53" name="Rectangle 52">
            <a:extLst>
              <a:ext uri="{FF2B5EF4-FFF2-40B4-BE49-F238E27FC236}">
                <a16:creationId xmlns:a16="http://schemas.microsoft.com/office/drawing/2014/main" id="{EC469261-AF32-A944-BF87-32FCA524078C}"/>
              </a:ext>
            </a:extLst>
          </p:cNvPr>
          <p:cNvSpPr/>
          <p:nvPr/>
        </p:nvSpPr>
        <p:spPr>
          <a:xfrm>
            <a:off x="1756554" y="825789"/>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59" name="Picture 58" descr="A close up of a logo&#10;&#10;Description automatically generated">
            <a:extLst>
              <a:ext uri="{FF2B5EF4-FFF2-40B4-BE49-F238E27FC236}">
                <a16:creationId xmlns:a16="http://schemas.microsoft.com/office/drawing/2014/main" id="{22F4A49F-6005-3047-A95C-B8F99D86F0AC}"/>
              </a:ext>
            </a:extLst>
          </p:cNvPr>
          <p:cNvPicPr>
            <a:picLocks noChangeAspect="1"/>
          </p:cNvPicPr>
          <p:nvPr/>
        </p:nvPicPr>
        <p:blipFill rotWithShape="1">
          <a:blip r:embed="rId3"/>
          <a:srcRect l="23769" t="21902" r="22510" b="21658"/>
          <a:stretch/>
        </p:blipFill>
        <p:spPr>
          <a:xfrm rot="3298677">
            <a:off x="1993247" y="994890"/>
            <a:ext cx="830437" cy="874268"/>
          </a:xfrm>
          <a:prstGeom prst="rect">
            <a:avLst/>
          </a:prstGeom>
        </p:spPr>
      </p:pic>
      <p:sp>
        <p:nvSpPr>
          <p:cNvPr id="55" name="Rectangle 54">
            <a:extLst>
              <a:ext uri="{FF2B5EF4-FFF2-40B4-BE49-F238E27FC236}">
                <a16:creationId xmlns:a16="http://schemas.microsoft.com/office/drawing/2014/main" id="{D7459722-9865-3249-8738-865FFD04E39D}"/>
              </a:ext>
            </a:extLst>
          </p:cNvPr>
          <p:cNvSpPr/>
          <p:nvPr/>
        </p:nvSpPr>
        <p:spPr>
          <a:xfrm>
            <a:off x="4110940" y="814003"/>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sp>
        <p:nvSpPr>
          <p:cNvPr id="61" name="Rectangle 60">
            <a:extLst>
              <a:ext uri="{FF2B5EF4-FFF2-40B4-BE49-F238E27FC236}">
                <a16:creationId xmlns:a16="http://schemas.microsoft.com/office/drawing/2014/main" id="{DB22501B-D078-184C-ADE7-B6F40B64248D}"/>
              </a:ext>
            </a:extLst>
          </p:cNvPr>
          <p:cNvSpPr/>
          <p:nvPr/>
        </p:nvSpPr>
        <p:spPr>
          <a:xfrm>
            <a:off x="6432815" y="825789"/>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9" name="Picture 8">
            <a:extLst>
              <a:ext uri="{FF2B5EF4-FFF2-40B4-BE49-F238E27FC236}">
                <a16:creationId xmlns:a16="http://schemas.microsoft.com/office/drawing/2014/main" id="{4DA14259-4CDC-0F40-A026-13E99721E451}"/>
              </a:ext>
            </a:extLst>
          </p:cNvPr>
          <p:cNvPicPr>
            <a:picLocks noChangeAspect="1"/>
          </p:cNvPicPr>
          <p:nvPr/>
        </p:nvPicPr>
        <p:blipFill>
          <a:blip r:embed="rId4"/>
          <a:stretch>
            <a:fillRect/>
          </a:stretch>
        </p:blipFill>
        <p:spPr>
          <a:xfrm rot="16200000">
            <a:off x="6775161" y="1283930"/>
            <a:ext cx="508000" cy="228600"/>
          </a:xfrm>
          <a:prstGeom prst="rect">
            <a:avLst/>
          </a:prstGeom>
        </p:spPr>
      </p:pic>
      <p:pic>
        <p:nvPicPr>
          <p:cNvPr id="11" name="Picture 10">
            <a:extLst>
              <a:ext uri="{FF2B5EF4-FFF2-40B4-BE49-F238E27FC236}">
                <a16:creationId xmlns:a16="http://schemas.microsoft.com/office/drawing/2014/main" id="{5E6CAE31-80F5-6A4C-9486-3B33F12B719A}"/>
              </a:ext>
            </a:extLst>
          </p:cNvPr>
          <p:cNvPicPr>
            <a:picLocks noChangeAspect="1"/>
          </p:cNvPicPr>
          <p:nvPr/>
        </p:nvPicPr>
        <p:blipFill>
          <a:blip r:embed="rId5"/>
          <a:stretch>
            <a:fillRect/>
          </a:stretch>
        </p:blipFill>
        <p:spPr>
          <a:xfrm rot="16200000">
            <a:off x="575620" y="1379741"/>
            <a:ext cx="508000" cy="127000"/>
          </a:xfrm>
          <a:prstGeom prst="rect">
            <a:avLst/>
          </a:prstGeom>
        </p:spPr>
      </p:pic>
      <p:pic>
        <p:nvPicPr>
          <p:cNvPr id="66" name="Picture 65" descr="A close up of a logo&#10;&#10;Description automatically generated">
            <a:extLst>
              <a:ext uri="{FF2B5EF4-FFF2-40B4-BE49-F238E27FC236}">
                <a16:creationId xmlns:a16="http://schemas.microsoft.com/office/drawing/2014/main" id="{F5F9016C-768F-8340-8D9B-5B753A0A6336}"/>
              </a:ext>
            </a:extLst>
          </p:cNvPr>
          <p:cNvPicPr>
            <a:picLocks noChangeAspect="1"/>
          </p:cNvPicPr>
          <p:nvPr/>
        </p:nvPicPr>
        <p:blipFill rotWithShape="1">
          <a:blip r:embed="rId6"/>
          <a:srcRect l="23212" t="30514" r="24910" b="23522"/>
          <a:stretch/>
        </p:blipFill>
        <p:spPr>
          <a:xfrm rot="3321954">
            <a:off x="4289691" y="1066768"/>
            <a:ext cx="863811" cy="762171"/>
          </a:xfrm>
          <a:prstGeom prst="rect">
            <a:avLst/>
          </a:prstGeom>
        </p:spPr>
      </p:pic>
      <p:sp>
        <p:nvSpPr>
          <p:cNvPr id="67" name="Rectangle 66">
            <a:extLst>
              <a:ext uri="{FF2B5EF4-FFF2-40B4-BE49-F238E27FC236}">
                <a16:creationId xmlns:a16="http://schemas.microsoft.com/office/drawing/2014/main" id="{80B285F5-EB66-434D-BB56-C69EC26751D0}"/>
              </a:ext>
            </a:extLst>
          </p:cNvPr>
          <p:cNvSpPr/>
          <p:nvPr/>
        </p:nvSpPr>
        <p:spPr>
          <a:xfrm>
            <a:off x="7914307" y="825994"/>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68" name="Picture 67" descr="A close up of a logo&#10;&#10;Description automatically generated">
            <a:extLst>
              <a:ext uri="{FF2B5EF4-FFF2-40B4-BE49-F238E27FC236}">
                <a16:creationId xmlns:a16="http://schemas.microsoft.com/office/drawing/2014/main" id="{A0D64812-C9BC-994D-9881-8BC735668E6D}"/>
              </a:ext>
            </a:extLst>
          </p:cNvPr>
          <p:cNvPicPr>
            <a:picLocks noChangeAspect="1"/>
          </p:cNvPicPr>
          <p:nvPr/>
        </p:nvPicPr>
        <p:blipFill rotWithShape="1">
          <a:blip r:embed="rId3"/>
          <a:srcRect l="23769" t="21902" r="22510" b="21658"/>
          <a:stretch/>
        </p:blipFill>
        <p:spPr>
          <a:xfrm rot="3298677">
            <a:off x="8151000" y="995095"/>
            <a:ext cx="830437" cy="874268"/>
          </a:xfrm>
          <a:prstGeom prst="rect">
            <a:avLst/>
          </a:prstGeom>
        </p:spPr>
      </p:pic>
      <p:sp>
        <p:nvSpPr>
          <p:cNvPr id="71" name="TextBox 70">
            <a:extLst>
              <a:ext uri="{FF2B5EF4-FFF2-40B4-BE49-F238E27FC236}">
                <a16:creationId xmlns:a16="http://schemas.microsoft.com/office/drawing/2014/main" id="{559D3723-0686-1F4A-A006-D0274FF31B7A}"/>
              </a:ext>
            </a:extLst>
          </p:cNvPr>
          <p:cNvSpPr txBox="1"/>
          <p:nvPr/>
        </p:nvSpPr>
        <p:spPr>
          <a:xfrm>
            <a:off x="10167726" y="820286"/>
            <a:ext cx="1958934" cy="1200329"/>
          </a:xfrm>
          <a:prstGeom prst="rect">
            <a:avLst/>
          </a:prstGeom>
          <a:solidFill>
            <a:srgbClr val="808080"/>
          </a:solidFill>
          <a:ln>
            <a:solidFill>
              <a:schemeClr val="tx1"/>
            </a:solidFill>
          </a:ln>
        </p:spPr>
        <p:txBody>
          <a:bodyPr wrap="none" rtlCol="0">
            <a:spAutoFit/>
          </a:bodyPr>
          <a:lstStyle/>
          <a:p>
            <a:pPr algn="ctr"/>
            <a:r>
              <a:rPr lang="en-US" sz="2400" dirty="0"/>
              <a:t>Match or not?</a:t>
            </a:r>
          </a:p>
          <a:p>
            <a:pPr algn="ctr"/>
            <a:endParaRPr lang="en-US" sz="2400" dirty="0"/>
          </a:p>
          <a:p>
            <a:pPr algn="ctr"/>
            <a:r>
              <a:rPr lang="en-US" sz="2400" dirty="0"/>
              <a:t>Y 	N</a:t>
            </a:r>
          </a:p>
        </p:txBody>
      </p:sp>
      <p:sp>
        <p:nvSpPr>
          <p:cNvPr id="72" name="Rectangle 71">
            <a:extLst>
              <a:ext uri="{FF2B5EF4-FFF2-40B4-BE49-F238E27FC236}">
                <a16:creationId xmlns:a16="http://schemas.microsoft.com/office/drawing/2014/main" id="{72A751E7-8ADB-0943-9A25-8AA43FE81915}"/>
              </a:ext>
            </a:extLst>
          </p:cNvPr>
          <p:cNvSpPr/>
          <p:nvPr/>
        </p:nvSpPr>
        <p:spPr>
          <a:xfrm>
            <a:off x="209084" y="4256825"/>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sp>
        <p:nvSpPr>
          <p:cNvPr id="73" name="Rectangle 72">
            <a:extLst>
              <a:ext uri="{FF2B5EF4-FFF2-40B4-BE49-F238E27FC236}">
                <a16:creationId xmlns:a16="http://schemas.microsoft.com/office/drawing/2014/main" id="{2A3992CA-2969-3946-B382-F001DEFD1E89}"/>
              </a:ext>
            </a:extLst>
          </p:cNvPr>
          <p:cNvSpPr/>
          <p:nvPr/>
        </p:nvSpPr>
        <p:spPr>
          <a:xfrm>
            <a:off x="1778856" y="4254860"/>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74" name="Picture 73" descr="A close up of a logo&#10;&#10;Description automatically generated">
            <a:extLst>
              <a:ext uri="{FF2B5EF4-FFF2-40B4-BE49-F238E27FC236}">
                <a16:creationId xmlns:a16="http://schemas.microsoft.com/office/drawing/2014/main" id="{A3556F81-89B3-5445-B9A0-7A6C5C109AA6}"/>
              </a:ext>
            </a:extLst>
          </p:cNvPr>
          <p:cNvPicPr>
            <a:picLocks noChangeAspect="1"/>
          </p:cNvPicPr>
          <p:nvPr/>
        </p:nvPicPr>
        <p:blipFill rotWithShape="1">
          <a:blip r:embed="rId3"/>
          <a:srcRect l="23769" t="21902" r="22510" b="21658"/>
          <a:stretch/>
        </p:blipFill>
        <p:spPr>
          <a:xfrm rot="3298677">
            <a:off x="2015549" y="4423961"/>
            <a:ext cx="830437" cy="874268"/>
          </a:xfrm>
          <a:prstGeom prst="rect">
            <a:avLst/>
          </a:prstGeom>
        </p:spPr>
      </p:pic>
      <p:sp>
        <p:nvSpPr>
          <p:cNvPr id="81" name="Rectangle 80">
            <a:extLst>
              <a:ext uri="{FF2B5EF4-FFF2-40B4-BE49-F238E27FC236}">
                <a16:creationId xmlns:a16="http://schemas.microsoft.com/office/drawing/2014/main" id="{07C71AEF-6791-554A-9A4A-1A359ACC510C}"/>
              </a:ext>
            </a:extLst>
          </p:cNvPr>
          <p:cNvSpPr/>
          <p:nvPr/>
        </p:nvSpPr>
        <p:spPr>
          <a:xfrm>
            <a:off x="4133242" y="4243074"/>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sp>
        <p:nvSpPr>
          <p:cNvPr id="99" name="Rectangle 98">
            <a:extLst>
              <a:ext uri="{FF2B5EF4-FFF2-40B4-BE49-F238E27FC236}">
                <a16:creationId xmlns:a16="http://schemas.microsoft.com/office/drawing/2014/main" id="{7B8DDB9A-62A9-3847-9A32-CCFDBE2407E8}"/>
              </a:ext>
            </a:extLst>
          </p:cNvPr>
          <p:cNvSpPr/>
          <p:nvPr/>
        </p:nvSpPr>
        <p:spPr>
          <a:xfrm>
            <a:off x="6455117" y="4254860"/>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101" name="Picture 100">
            <a:extLst>
              <a:ext uri="{FF2B5EF4-FFF2-40B4-BE49-F238E27FC236}">
                <a16:creationId xmlns:a16="http://schemas.microsoft.com/office/drawing/2014/main" id="{F6786B8C-52E5-1748-ACFA-A29A7633AAA1}"/>
              </a:ext>
            </a:extLst>
          </p:cNvPr>
          <p:cNvPicPr>
            <a:picLocks noChangeAspect="1"/>
          </p:cNvPicPr>
          <p:nvPr/>
        </p:nvPicPr>
        <p:blipFill>
          <a:blip r:embed="rId4"/>
          <a:stretch>
            <a:fillRect/>
          </a:stretch>
        </p:blipFill>
        <p:spPr>
          <a:xfrm rot="16200000">
            <a:off x="553532" y="4762624"/>
            <a:ext cx="508000" cy="228600"/>
          </a:xfrm>
          <a:prstGeom prst="rect">
            <a:avLst/>
          </a:prstGeom>
        </p:spPr>
      </p:pic>
      <p:pic>
        <p:nvPicPr>
          <p:cNvPr id="102" name="Picture 101">
            <a:extLst>
              <a:ext uri="{FF2B5EF4-FFF2-40B4-BE49-F238E27FC236}">
                <a16:creationId xmlns:a16="http://schemas.microsoft.com/office/drawing/2014/main" id="{78814CAC-75AC-FA49-912C-4F35637A34E6}"/>
              </a:ext>
            </a:extLst>
          </p:cNvPr>
          <p:cNvPicPr>
            <a:picLocks noChangeAspect="1"/>
          </p:cNvPicPr>
          <p:nvPr/>
        </p:nvPicPr>
        <p:blipFill>
          <a:blip r:embed="rId5"/>
          <a:stretch>
            <a:fillRect/>
          </a:stretch>
        </p:blipFill>
        <p:spPr>
          <a:xfrm rot="16200000">
            <a:off x="6846566" y="4775587"/>
            <a:ext cx="508000" cy="127000"/>
          </a:xfrm>
          <a:prstGeom prst="rect">
            <a:avLst/>
          </a:prstGeom>
        </p:spPr>
      </p:pic>
      <p:pic>
        <p:nvPicPr>
          <p:cNvPr id="105" name="Picture 104" descr="A close up of a logo&#10;&#10;Description automatically generated">
            <a:extLst>
              <a:ext uri="{FF2B5EF4-FFF2-40B4-BE49-F238E27FC236}">
                <a16:creationId xmlns:a16="http://schemas.microsoft.com/office/drawing/2014/main" id="{3328EB2B-8F43-5044-B3F7-D67C84592F4B}"/>
              </a:ext>
            </a:extLst>
          </p:cNvPr>
          <p:cNvPicPr>
            <a:picLocks noChangeAspect="1"/>
          </p:cNvPicPr>
          <p:nvPr/>
        </p:nvPicPr>
        <p:blipFill rotWithShape="1">
          <a:blip r:embed="rId6"/>
          <a:srcRect l="23212" t="30514" r="24910" b="23522"/>
          <a:stretch/>
        </p:blipFill>
        <p:spPr>
          <a:xfrm rot="3321954">
            <a:off x="4311993" y="4495839"/>
            <a:ext cx="863811" cy="762171"/>
          </a:xfrm>
          <a:prstGeom prst="rect">
            <a:avLst/>
          </a:prstGeom>
        </p:spPr>
      </p:pic>
      <p:sp>
        <p:nvSpPr>
          <p:cNvPr id="111" name="Rectangle 110">
            <a:extLst>
              <a:ext uri="{FF2B5EF4-FFF2-40B4-BE49-F238E27FC236}">
                <a16:creationId xmlns:a16="http://schemas.microsoft.com/office/drawing/2014/main" id="{6F91EC9D-545D-F040-9F61-9A16F12BF345}"/>
              </a:ext>
            </a:extLst>
          </p:cNvPr>
          <p:cNvSpPr/>
          <p:nvPr/>
        </p:nvSpPr>
        <p:spPr>
          <a:xfrm>
            <a:off x="7936609" y="4255065"/>
            <a:ext cx="1270647" cy="1219200"/>
          </a:xfrm>
          <a:prstGeom prst="rect">
            <a:avLst/>
          </a:prstGeom>
          <a:solidFill>
            <a:srgbClr val="80808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dirty="0">
              <a:solidFill>
                <a:schemeClr val="tx1"/>
              </a:solidFill>
              <a:latin typeface="Cambria" panose="02040503050406030204" pitchFamily="18" charset="0"/>
            </a:endParaRPr>
          </a:p>
        </p:txBody>
      </p:sp>
      <p:pic>
        <p:nvPicPr>
          <p:cNvPr id="112" name="Picture 111" descr="A close up of a logo&#10;&#10;Description automatically generated">
            <a:extLst>
              <a:ext uri="{FF2B5EF4-FFF2-40B4-BE49-F238E27FC236}">
                <a16:creationId xmlns:a16="http://schemas.microsoft.com/office/drawing/2014/main" id="{DF3D8B15-AA78-8441-8E2D-E40548820E30}"/>
              </a:ext>
            </a:extLst>
          </p:cNvPr>
          <p:cNvPicPr>
            <a:picLocks noChangeAspect="1"/>
          </p:cNvPicPr>
          <p:nvPr/>
        </p:nvPicPr>
        <p:blipFill rotWithShape="1">
          <a:blip r:embed="rId3"/>
          <a:srcRect l="23769" t="21902" r="22510" b="21658"/>
          <a:stretch/>
        </p:blipFill>
        <p:spPr>
          <a:xfrm rot="3298677">
            <a:off x="8173302" y="4424166"/>
            <a:ext cx="830437" cy="874268"/>
          </a:xfrm>
          <a:prstGeom prst="rect">
            <a:avLst/>
          </a:prstGeom>
        </p:spPr>
      </p:pic>
      <p:sp>
        <p:nvSpPr>
          <p:cNvPr id="117" name="TextBox 116">
            <a:extLst>
              <a:ext uri="{FF2B5EF4-FFF2-40B4-BE49-F238E27FC236}">
                <a16:creationId xmlns:a16="http://schemas.microsoft.com/office/drawing/2014/main" id="{C6FEB153-A3C8-9047-A806-1A23A34FACF5}"/>
              </a:ext>
            </a:extLst>
          </p:cNvPr>
          <p:cNvSpPr txBox="1"/>
          <p:nvPr/>
        </p:nvSpPr>
        <p:spPr>
          <a:xfrm>
            <a:off x="10190028" y="4249357"/>
            <a:ext cx="1958934" cy="1200329"/>
          </a:xfrm>
          <a:prstGeom prst="rect">
            <a:avLst/>
          </a:prstGeom>
          <a:solidFill>
            <a:srgbClr val="808080"/>
          </a:solidFill>
          <a:ln>
            <a:solidFill>
              <a:schemeClr val="tx1"/>
            </a:solidFill>
          </a:ln>
        </p:spPr>
        <p:txBody>
          <a:bodyPr wrap="none" rtlCol="0">
            <a:spAutoFit/>
          </a:bodyPr>
          <a:lstStyle/>
          <a:p>
            <a:pPr algn="ctr"/>
            <a:r>
              <a:rPr lang="en-US" sz="2400" dirty="0"/>
              <a:t>Match or not?</a:t>
            </a:r>
          </a:p>
          <a:p>
            <a:pPr algn="ctr"/>
            <a:endParaRPr lang="en-US" sz="2400" dirty="0"/>
          </a:p>
          <a:p>
            <a:pPr algn="ctr"/>
            <a:r>
              <a:rPr lang="en-US" sz="2400" dirty="0"/>
              <a:t>Y 	N</a:t>
            </a:r>
          </a:p>
        </p:txBody>
      </p:sp>
    </p:spTree>
    <p:extLst>
      <p:ext uri="{BB962C8B-B14F-4D97-AF65-F5344CB8AC3E}">
        <p14:creationId xmlns:p14="http://schemas.microsoft.com/office/powerpoint/2010/main" val="1716782784"/>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373</Words>
  <Application>Microsoft Macintosh PowerPoint</Application>
  <PresentationFormat>Widescreen</PresentationFormat>
  <Paragraphs>17</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Cambria</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Hesham ElShafei</dc:creator>
  <cp:lastModifiedBy>Hesham ElShafei</cp:lastModifiedBy>
  <cp:revision>8</cp:revision>
  <cp:lastPrinted>2019-05-17T07:04:03Z</cp:lastPrinted>
  <dcterms:created xsi:type="dcterms:W3CDTF">2019-05-07T21:23:10Z</dcterms:created>
  <dcterms:modified xsi:type="dcterms:W3CDTF">2020-11-18T11:37:22Z</dcterms:modified>
</cp:coreProperties>
</file>