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2C5-3CE8-41B4-8527-9CCA88CA3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B8D1-2FAB-4CB4-B9BD-295782D10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F53A-1D8A-4CF5-B060-3DA05843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7A80-06DA-449A-A80A-A54715CE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727F-944B-436B-9088-ED899D30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7C11-084A-4187-98BC-DD5D5D54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DFBFD-B24E-40FA-AD5D-0BD64B165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2ECF-D872-4285-91CD-0885A7C8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8EE4-4EC4-49E7-9182-2E1CF975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751E-A297-4692-B320-4F55C07E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33FF1-CFDF-42F8-86BA-FD6784A42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7C8ED-822D-45C6-8CB2-269E270AE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91359-11F4-4F16-891E-A307CB98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FA80-7759-4387-B5A1-2B02B3DD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658B-D933-4BDD-BED5-4AB2AD3D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5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2893-2090-4189-8481-7D5B8F64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5099-4904-4F72-8368-1DA22169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9133-A7FB-4DE6-95DF-CD99D124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16E1-3368-49BB-8FF3-AC5493E0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5A83-819E-45BE-AF47-F8CFEAB3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1402-8E09-4BAF-873C-DA3C22E9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5170E-8C1D-4AED-88C9-D088AE2F1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4812-757F-42B4-9AF7-F8DD1909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AC0C-0A15-494F-805E-24AE5E13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88EE-6581-4D74-8186-3071D7C7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F1C4-07A3-4410-806F-688C4E02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1DA2-7615-4EB6-A631-A61B6003A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D25A0-8DE9-461F-8998-9BBC1BFF2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B394B-15BE-4975-B8FD-3660700D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45E01-B3DC-4C2F-8DF6-CFD44AC4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4DF78-5167-490D-AD35-49C249AC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9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31F3-173C-4DBE-A138-25D8EAE9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6191E-1F01-49C2-BBDC-76AFD32C9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9CE2D-B937-447F-BDA2-FF74566E0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1798D-9214-49C8-8F6E-22D798490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2DD1C-F372-4D4E-926A-E8CFE1308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47633-82DC-4A60-8F5E-7725344F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0CC7D-E90E-4C6A-8936-622772BE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40B12-20EC-4CD7-94D7-99A90CC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4B60-213E-4141-A745-8B1B27D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784E9-BD96-40BA-8195-17EAA791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7C160-2BA8-463E-9F9A-C8ECFC1B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22DFB-82AF-47C6-97D2-23CC5020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621E1-F5EF-4B42-B207-4A4F22B9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F3FAA-F3BC-452E-BDAD-D11BC788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1412B-63C7-4EE2-9E8F-2086A44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E864-BA0A-4B0B-88CF-B054E6EC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708A-3034-4798-9CEC-B4EA07CB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934D0-33B4-49D4-BA95-9041702E4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B47F-5A1C-433A-A44F-7E44B32D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6AC2-851F-4517-91DD-59854CDF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20FAE-350B-4594-949E-C86692A8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BC68-38DC-4DC5-ABC2-D458F9FF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90817-6FEF-4BFF-A5F7-F52B7AE67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275D9-EF22-461A-929B-B52C472AB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95C17-9882-4920-A587-2C831AC2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61AE-D12A-4C0B-BE1A-5E035C26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A63E4-AEA3-48A2-B751-05B5163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0AD4D-BAF9-4620-8E64-928647B4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849F5-178E-47B8-8B72-FF33575A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366-7D7E-4380-B3B1-F5AF2E1B7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1D83-4AF7-4C5F-85B4-2CC3E6373BA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6FBD-8A9C-4AD2-878A-7D60DBB5A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7C7C-433A-4E7D-B5DC-99D241270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3139-C6E8-41F8-AE5A-F3B0CF8F6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20432-52FA-4768-A18F-2D4BC6910A9C}"/>
              </a:ext>
            </a:extLst>
          </p:cNvPr>
          <p:cNvSpPr/>
          <p:nvPr/>
        </p:nvSpPr>
        <p:spPr>
          <a:xfrm>
            <a:off x="3302062" y="2499751"/>
            <a:ext cx="55878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0" dirty="0">
                <a:solidFill>
                  <a:srgbClr val="333333"/>
                </a:solidFill>
                <a:effectLst/>
                <a:latin typeface="poppins"/>
              </a:rPr>
              <a:t>K-Nearest Neighbors </a:t>
            </a:r>
          </a:p>
        </p:txBody>
      </p:sp>
    </p:spTree>
    <p:extLst>
      <p:ext uri="{BB962C8B-B14F-4D97-AF65-F5344CB8AC3E}">
        <p14:creationId xmlns:p14="http://schemas.microsoft.com/office/powerpoint/2010/main" val="226660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497CA4-057A-4A56-805A-AC9190E2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5" y="1700212"/>
            <a:ext cx="8572908" cy="479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4E695-B98B-47EE-8C2F-DB79759D1F1A}"/>
              </a:ext>
            </a:extLst>
          </p:cNvPr>
          <p:cNvSpPr txBox="1"/>
          <p:nvPr/>
        </p:nvSpPr>
        <p:spPr>
          <a:xfrm>
            <a:off x="235132" y="101162"/>
            <a:ext cx="3010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26B7E-58BE-4B89-8562-28C149862838}"/>
              </a:ext>
            </a:extLst>
          </p:cNvPr>
          <p:cNvSpPr txBox="1"/>
          <p:nvPr/>
        </p:nvSpPr>
        <p:spPr>
          <a:xfrm>
            <a:off x="613955" y="1176992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4231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81BE6-92BF-4353-A7A1-779091E3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7" y="927464"/>
            <a:ext cx="9361058" cy="56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2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0BF48-691E-449A-A3ED-536BFB3A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692332"/>
            <a:ext cx="9850704" cy="59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0DCA65-715A-4407-9E36-E2BC670E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75439"/>
            <a:ext cx="10162902" cy="6382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E3722-BB0F-4E2D-8C24-5F344B0692A7}"/>
              </a:ext>
            </a:extLst>
          </p:cNvPr>
          <p:cNvSpPr txBox="1"/>
          <p:nvPr/>
        </p:nvSpPr>
        <p:spPr>
          <a:xfrm>
            <a:off x="7986410" y="715372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ID11 = (77+72+60)/3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2CE67-4242-42F3-8407-626AD3919414}"/>
              </a:ext>
            </a:extLst>
          </p:cNvPr>
          <p:cNvSpPr txBox="1"/>
          <p:nvPr/>
        </p:nvSpPr>
        <p:spPr>
          <a:xfrm>
            <a:off x="8573108" y="1216915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ID11 = 69.66</a:t>
            </a:r>
          </a:p>
        </p:txBody>
      </p:sp>
    </p:spTree>
    <p:extLst>
      <p:ext uri="{BB962C8B-B14F-4D97-AF65-F5344CB8AC3E}">
        <p14:creationId xmlns:p14="http://schemas.microsoft.com/office/powerpoint/2010/main" val="33288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AB7CED-58EF-49FB-84BF-D52915244729}"/>
              </a:ext>
            </a:extLst>
          </p:cNvPr>
          <p:cNvSpPr/>
          <p:nvPr/>
        </p:nvSpPr>
        <p:spPr>
          <a:xfrm>
            <a:off x="255807" y="187626"/>
            <a:ext cx="7321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poppins"/>
              </a:rPr>
              <a:t>Methods of calculating distance between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D02C5-BA2A-4956-9AE1-6D16B9FB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7" y="1045087"/>
            <a:ext cx="2226264" cy="1233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88CF2-E9B7-49C6-BCB0-FB2A49ECB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78" y="2679934"/>
            <a:ext cx="2106793" cy="1256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93B32-640F-4E87-85B0-572A042C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336" y="4402413"/>
            <a:ext cx="2524805" cy="2033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2952B-EFE9-4426-82AF-D861F665C23A}"/>
              </a:ext>
            </a:extLst>
          </p:cNvPr>
          <p:cNvSpPr txBox="1"/>
          <p:nvPr/>
        </p:nvSpPr>
        <p:spPr>
          <a:xfrm>
            <a:off x="4503897" y="1433780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Euclidean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D5FA7-D12A-4143-8271-C2EBC3562F22}"/>
              </a:ext>
            </a:extLst>
          </p:cNvPr>
          <p:cNvSpPr txBox="1"/>
          <p:nvPr/>
        </p:nvSpPr>
        <p:spPr>
          <a:xfrm>
            <a:off x="4503897" y="3046387"/>
            <a:ext cx="180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Manhattan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E9F35-EDE5-449A-8710-B3911E8FFECB}"/>
              </a:ext>
            </a:extLst>
          </p:cNvPr>
          <p:cNvSpPr txBox="1"/>
          <p:nvPr/>
        </p:nvSpPr>
        <p:spPr>
          <a:xfrm>
            <a:off x="4608925" y="5157354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Hamming</a:t>
            </a:r>
          </a:p>
        </p:txBody>
      </p:sp>
    </p:spTree>
    <p:extLst>
      <p:ext uri="{BB962C8B-B14F-4D97-AF65-F5344CB8AC3E}">
        <p14:creationId xmlns:p14="http://schemas.microsoft.com/office/powerpoint/2010/main" val="109799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560B4-F90D-4398-8726-958090974A9B}"/>
              </a:ext>
            </a:extLst>
          </p:cNvPr>
          <p:cNvSpPr/>
          <p:nvPr/>
        </p:nvSpPr>
        <p:spPr>
          <a:xfrm>
            <a:off x="144128" y="174563"/>
            <a:ext cx="5553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>
                <a:solidFill>
                  <a:srgbClr val="333333"/>
                </a:solidFill>
                <a:effectLst/>
                <a:latin typeface="poppins"/>
              </a:rPr>
              <a:t>How to choose the k factor?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84CB0-4B97-41D8-9B6E-F462B36A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8" y="1213213"/>
            <a:ext cx="8562975" cy="171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47EC-D5A6-48DA-90C6-F3436CEF8347}"/>
              </a:ext>
            </a:extLst>
          </p:cNvPr>
          <p:cNvSpPr txBox="1"/>
          <p:nvPr/>
        </p:nvSpPr>
        <p:spPr>
          <a:xfrm>
            <a:off x="9579289" y="144758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80BF5-78BA-4434-A9C7-859C47235134}"/>
              </a:ext>
            </a:extLst>
          </p:cNvPr>
          <p:cNvSpPr txBox="1"/>
          <p:nvPr/>
        </p:nvSpPr>
        <p:spPr>
          <a:xfrm>
            <a:off x="8962134" y="1909246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ID11 = 69.66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95347-7773-4A8C-97AF-0EB71130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8" y="3320032"/>
            <a:ext cx="8353425" cy="2314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2168A-45E7-41F3-9E35-F39641FD096C}"/>
              </a:ext>
            </a:extLst>
          </p:cNvPr>
          <p:cNvSpPr txBox="1"/>
          <p:nvPr/>
        </p:nvSpPr>
        <p:spPr>
          <a:xfrm>
            <a:off x="9579289" y="396387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C5556-EABA-4EB0-A05A-3C3D80037BCB}"/>
              </a:ext>
            </a:extLst>
          </p:cNvPr>
          <p:cNvSpPr txBox="1"/>
          <p:nvPr/>
        </p:nvSpPr>
        <p:spPr>
          <a:xfrm>
            <a:off x="8962134" y="442553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ID11 = 65.2</a:t>
            </a:r>
          </a:p>
        </p:txBody>
      </p:sp>
    </p:spTree>
    <p:extLst>
      <p:ext uri="{BB962C8B-B14F-4D97-AF65-F5344CB8AC3E}">
        <p14:creationId xmlns:p14="http://schemas.microsoft.com/office/powerpoint/2010/main" val="390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B2D0FF-A6C3-462F-BA0D-3E928497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1" y="1322886"/>
            <a:ext cx="10191750" cy="5048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62D65-6FCF-4A90-9E2B-62C4CC02F23E}"/>
              </a:ext>
            </a:extLst>
          </p:cNvPr>
          <p:cNvSpPr/>
          <p:nvPr/>
        </p:nvSpPr>
        <p:spPr>
          <a:xfrm>
            <a:off x="144128" y="174563"/>
            <a:ext cx="3191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>
                <a:solidFill>
                  <a:srgbClr val="333333"/>
                </a:solidFill>
                <a:effectLst/>
                <a:latin typeface="poppins"/>
              </a:rPr>
              <a:t>Validation Error</a:t>
            </a:r>
          </a:p>
        </p:txBody>
      </p:sp>
    </p:spTree>
    <p:extLst>
      <p:ext uri="{BB962C8B-B14F-4D97-AF65-F5344CB8AC3E}">
        <p14:creationId xmlns:p14="http://schemas.microsoft.com/office/powerpoint/2010/main" val="164514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Vefa - PC</dc:creator>
  <cp:lastModifiedBy>Vefa - PC</cp:lastModifiedBy>
  <cp:revision>3</cp:revision>
  <dcterms:created xsi:type="dcterms:W3CDTF">2018-11-27T07:51:03Z</dcterms:created>
  <dcterms:modified xsi:type="dcterms:W3CDTF">2018-11-27T09:35:34Z</dcterms:modified>
</cp:coreProperties>
</file>