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rnewswire.com/news-releases/everyones-a-gamer---ieee-experts-predict-gaming-will-be-integrated-into-more-than-85-percent-of-daily-tasks-by-2020-247100431.html" TargetMode="External"/><Relationship Id="rId2" Type="http://schemas.openxmlformats.org/officeDocument/2006/relationships/hyperlink" Target="http://technologyadvice.com/in-2020-everything-will-be-a-game/" TargetMode="External"/><Relationship Id="rId1" Type="http://schemas.openxmlformats.org/officeDocument/2006/relationships/slideLayout" Target="../slideLayouts/slideLayout2.xml"/><Relationship Id="rId4" Type="http://schemas.openxmlformats.org/officeDocument/2006/relationships/hyperlink" Target="http://games-beta.slashdot.org/story/14/03/03/1932256/ieee-predicts-85-of-daily-tasks-will-be-games-by-20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Ayvex</a:t>
            </a:r>
            <a:r>
              <a:rPr lang="en-US" dirty="0" smtClean="0"/>
              <a:t> Light Industries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5728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Slashdot 3/3/14</a:t>
            </a:r>
            <a:endParaRPr lang="en-US" dirty="0"/>
          </a:p>
        </p:txBody>
      </p:sp>
      <p:sp>
        <p:nvSpPr>
          <p:cNvPr id="3" name="Content Placeholder 2"/>
          <p:cNvSpPr>
            <a:spLocks noGrp="1"/>
          </p:cNvSpPr>
          <p:nvPr>
            <p:ph idx="1"/>
          </p:nvPr>
        </p:nvSpPr>
        <p:spPr/>
        <p:txBody>
          <a:bodyPr/>
          <a:lstStyle/>
          <a:p>
            <a:r>
              <a:rPr lang="en-US" sz="2800" dirty="0"/>
              <a:t>IEEE Predicts 85% of Daily Tasks Will Be Games By 2020</a:t>
            </a:r>
          </a:p>
          <a:p>
            <a:r>
              <a:rPr lang="en-US" sz="1600" b="1" dirty="0" smtClean="0"/>
              <a:t>…</a:t>
            </a:r>
            <a:r>
              <a:rPr lang="en-US" sz="1600" dirty="0" smtClean="0"/>
              <a:t>"</a:t>
            </a:r>
            <a:r>
              <a:rPr lang="en-US" sz="1600" dirty="0"/>
              <a:t>According to the Institute of Electrical and Electronics Engineers (IEEE), </a:t>
            </a:r>
            <a:r>
              <a:rPr lang="en-US" sz="1600" b="1" dirty="0"/>
              <a:t>over 85% of daily tasks </a:t>
            </a:r>
            <a:r>
              <a:rPr lang="en-US" sz="1600" b="1" dirty="0">
                <a:hlinkClick r:id="rId2"/>
              </a:rPr>
              <a:t>will include game elements by 2020</a:t>
            </a:r>
            <a:r>
              <a:rPr lang="en-US" sz="1600" dirty="0"/>
              <a:t>. The organization, whose motto is 'Advancing Technology for Humanity,' looked at the growth of games in </a:t>
            </a:r>
            <a:r>
              <a:rPr lang="en-US" sz="1600" dirty="0">
                <a:hlinkClick r:id="rId3"/>
              </a:rPr>
              <a:t>fields such as healthcare, education, and enterprise</a:t>
            </a:r>
            <a:r>
              <a:rPr lang="en-US" sz="1600" dirty="0"/>
              <a:t> when preparing their report. Member Tom Coughlin summarized the findings, saying that 'by 2020, however many points you have at work will help determine the kind of raise you get or which office you sit in.'"</a:t>
            </a:r>
          </a:p>
          <a:p>
            <a:endParaRPr lang="en-US" sz="1100" dirty="0" smtClean="0">
              <a:hlinkClick r:id="rId4"/>
            </a:endParaRPr>
          </a:p>
          <a:p>
            <a:pPr marL="0" indent="0">
              <a:buNone/>
            </a:pPr>
            <a:r>
              <a:rPr lang="en-US" sz="1100" dirty="0" smtClean="0">
                <a:hlinkClick r:id="rId4"/>
              </a:rPr>
              <a:t>* http</a:t>
            </a:r>
            <a:r>
              <a:rPr lang="en-US" sz="1100" dirty="0">
                <a:hlinkClick r:id="rId4"/>
              </a:rPr>
              <a:t>://games-beta.slashdot.org/story/14/03/03/1932256/ieee-predicts-85-of-daily-tasks-will-be-games-by-2020</a:t>
            </a:r>
            <a:endParaRPr lang="en-US" sz="1100" dirty="0"/>
          </a:p>
        </p:txBody>
      </p:sp>
    </p:spTree>
    <p:extLst>
      <p:ext uri="{BB962C8B-B14F-4D97-AF65-F5344CB8AC3E}">
        <p14:creationId xmlns:p14="http://schemas.microsoft.com/office/powerpoint/2010/main" val="4786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is Broken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4674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adds….</a:t>
            </a:r>
            <a:endParaRPr lang="en-US" dirty="0"/>
          </a:p>
        </p:txBody>
      </p:sp>
      <p:sp>
        <p:nvSpPr>
          <p:cNvPr id="3" name="Content Placeholder 2"/>
          <p:cNvSpPr>
            <a:spLocks noGrp="1"/>
          </p:cNvSpPr>
          <p:nvPr>
            <p:ph idx="1"/>
          </p:nvPr>
        </p:nvSpPr>
        <p:spPr/>
        <p:txBody>
          <a:bodyPr/>
          <a:lstStyle/>
          <a:p>
            <a:r>
              <a:rPr lang="en-US" dirty="0" smtClean="0"/>
              <a:t>The WORLD is multidimensional. </a:t>
            </a:r>
          </a:p>
          <a:p>
            <a:r>
              <a:rPr lang="en-US" dirty="0" smtClean="0"/>
              <a:t>The Customer and the Employee of 2020 GREW UP playing </a:t>
            </a:r>
            <a:r>
              <a:rPr lang="en-US" dirty="0" err="1" smtClean="0"/>
              <a:t>minecraft</a:t>
            </a:r>
            <a:r>
              <a:rPr lang="en-US" dirty="0" smtClean="0"/>
              <a:t>. </a:t>
            </a:r>
          </a:p>
          <a:p>
            <a:pPr lvl="1"/>
            <a:r>
              <a:rPr lang="en-US" dirty="0" smtClean="0"/>
              <a:t>BIG world, FULL control, immersive, engaging, </a:t>
            </a:r>
          </a:p>
          <a:p>
            <a:pPr lvl="1"/>
            <a:r>
              <a:rPr lang="en-US" dirty="0" smtClean="0"/>
              <a:t>Intuitive shared multinational understanding of parameterized infinite worlds</a:t>
            </a:r>
          </a:p>
          <a:p>
            <a:pPr lvl="2"/>
            <a:r>
              <a:rPr lang="en-US" dirty="0" smtClean="0"/>
              <a:t>(this is kind of a minor miracle!)</a:t>
            </a:r>
          </a:p>
          <a:p>
            <a:pPr lvl="1"/>
            <a:r>
              <a:rPr lang="en-US" dirty="0" smtClean="0"/>
              <a:t>(they of course </a:t>
            </a:r>
          </a:p>
          <a:p>
            <a:r>
              <a:rPr lang="en-US" dirty="0" smtClean="0"/>
              <a:t>Human attention has become </a:t>
            </a:r>
          </a:p>
          <a:p>
            <a:r>
              <a:rPr lang="en-US" dirty="0" smtClean="0"/>
              <a:t>Why FIGHT human nature?</a:t>
            </a:r>
          </a:p>
          <a:p>
            <a:r>
              <a:rPr lang="en-US" dirty="0" smtClean="0"/>
              <a:t>Work should NOT be WORK.</a:t>
            </a:r>
          </a:p>
          <a:p>
            <a:r>
              <a:rPr lang="en-US" dirty="0" smtClean="0"/>
              <a:t>Work should be industriousness, </a:t>
            </a:r>
            <a:r>
              <a:rPr lang="en-US" i="1" dirty="0" smtClean="0"/>
              <a:t>slightly</a:t>
            </a:r>
            <a:r>
              <a:rPr lang="en-US" dirty="0" smtClean="0"/>
              <a:t> competitive, engaging, fulfilling</a:t>
            </a:r>
          </a:p>
          <a:p>
            <a:endParaRPr lang="en-US" dirty="0" smtClean="0"/>
          </a:p>
          <a:p>
            <a:endParaRPr lang="en-US" dirty="0"/>
          </a:p>
        </p:txBody>
      </p:sp>
    </p:spTree>
    <p:extLst>
      <p:ext uri="{BB962C8B-B14F-4D97-AF65-F5344CB8AC3E}">
        <p14:creationId xmlns:p14="http://schemas.microsoft.com/office/powerpoint/2010/main" val="9838132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16</TotalTime>
  <Words>116</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Ayvex Light Industries</vt:lpstr>
      <vt:lpstr>Slashdot 3/3/14</vt:lpstr>
      <vt:lpstr>Reality is Broken</vt:lpstr>
      <vt:lpstr>Possible adds….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Ayvex Light Industries</dc:title>
  <dc:creator>steve</dc:creator>
  <cp:lastModifiedBy>steve</cp:lastModifiedBy>
  <cp:revision>2</cp:revision>
  <dcterms:created xsi:type="dcterms:W3CDTF">2014-03-03T21:13:16Z</dcterms:created>
  <dcterms:modified xsi:type="dcterms:W3CDTF">2014-03-03T21:29:20Z</dcterms:modified>
</cp:coreProperties>
</file>