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8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5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F7A5-FDB7-40BC-BFF4-CD8017C49DB2}" type="datetimeFigureOut">
              <a:rPr lang="en-US" smtClean="0"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53D45-8376-4590-B4AB-5446E492F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4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/>
              <a:t>تم انشاء صناديق لمختلف القطاعات والمواضيع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06" r="49865" b="5565"/>
          <a:stretch/>
        </p:blipFill>
        <p:spPr>
          <a:xfrm>
            <a:off x="1000570" y="1461330"/>
            <a:ext cx="9929501" cy="512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تم انشاء صناديق لمختلف القطاعات والمواضيع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 انشاء صناديق لمختلف القطاعات والمواضيع</dc:title>
  <dc:creator>Eng/Elshaymaa Nassar</dc:creator>
  <cp:lastModifiedBy>Eng/Elshaymaa Nassar</cp:lastModifiedBy>
  <cp:revision>2</cp:revision>
  <dcterms:created xsi:type="dcterms:W3CDTF">2022-08-16T11:41:44Z</dcterms:created>
  <dcterms:modified xsi:type="dcterms:W3CDTF">2022-08-16T12:52:02Z</dcterms:modified>
</cp:coreProperties>
</file>