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County House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Elsheikh Zumrawi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Stakeholder: Real estate agency.</a:t>
            </a:r>
          </a:p>
          <a:p>
            <a:r>
              <a:rPr lang="en-AU" dirty="0"/>
              <a:t>Business problem: Need to offer guidance to homeowners regarding home renovations.</a:t>
            </a:r>
          </a:p>
          <a:p>
            <a:r>
              <a:rPr lang="en-AU" dirty="0"/>
              <a:t>Goal: Provide advice on how certain renovations can enhance the estimated value of a home and determine the extent of the value increase.</a:t>
            </a:r>
          </a:p>
          <a:p>
            <a:r>
              <a:rPr lang="en-AU" dirty="0"/>
              <a:t>Importance: Empower homeowners with valuable insights and recommendations.</a:t>
            </a:r>
          </a:p>
          <a:p>
            <a:r>
              <a:rPr lang="en-AU" dirty="0"/>
              <a:t>Outcome: Enable homeowners to make informed decisions about renovations and potentially maximize their property's value in the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F6A4-ED5D-4D18-BC1B-D57022A8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188C-76FC-4CDC-BB83-E56118C5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methodology used for this project includes regression analysis using an Ordinary Least Squares (OLS) model.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9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A4D5-48DA-4AD3-967E-E0C4D3F9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Iteration 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AD4BB-3E05-4A5D-8E4B-AE63828BC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744" y="1511161"/>
            <a:ext cx="4896544" cy="5165309"/>
          </a:xfrm>
        </p:spPr>
      </p:pic>
    </p:spTree>
    <p:extLst>
      <p:ext uri="{BB962C8B-B14F-4D97-AF65-F5344CB8AC3E}">
        <p14:creationId xmlns:p14="http://schemas.microsoft.com/office/powerpoint/2010/main" val="224204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C4DA-DA04-4085-A22C-5C0202CB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AU" dirty="0"/>
              <a:t>Iteration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65BA4-BCD2-4EBF-A336-750ACC136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733" y="1485401"/>
            <a:ext cx="4694534" cy="4915743"/>
          </a:xfrm>
          <a:noFill/>
        </p:spPr>
      </p:pic>
    </p:spTree>
    <p:extLst>
      <p:ext uri="{BB962C8B-B14F-4D97-AF65-F5344CB8AC3E}">
        <p14:creationId xmlns:p14="http://schemas.microsoft.com/office/powerpoint/2010/main" val="240540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EA57-FCF5-4F79-83E8-8868937B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Iteration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C7A39-8057-42B8-8AB8-917A84AE5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435" y="1510350"/>
            <a:ext cx="5018208" cy="5231018"/>
          </a:xfrm>
        </p:spPr>
      </p:pic>
    </p:spTree>
    <p:extLst>
      <p:ext uri="{BB962C8B-B14F-4D97-AF65-F5344CB8AC3E}">
        <p14:creationId xmlns:p14="http://schemas.microsoft.com/office/powerpoint/2010/main" val="352862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CB39-3FD6-45D0-B68D-455E6071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1404E3-1D1C-4B58-BF1C-59EB8351D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3"/>
          <a:stretch/>
        </p:blipFill>
        <p:spPr>
          <a:xfrm>
            <a:off x="2495600" y="1628799"/>
            <a:ext cx="5616624" cy="5044879"/>
          </a:xfrm>
        </p:spPr>
      </p:pic>
    </p:spTree>
    <p:extLst>
      <p:ext uri="{BB962C8B-B14F-4D97-AF65-F5344CB8AC3E}">
        <p14:creationId xmlns:p14="http://schemas.microsoft.com/office/powerpoint/2010/main" val="37323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ELSHEIKH ZUMRAWI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26</TotalTime>
  <Words>117</Words>
  <Application>Microsoft Office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Schoolbook</vt:lpstr>
      <vt:lpstr>CITY SKETCH 16X9</vt:lpstr>
      <vt:lpstr>King County House Sales</vt:lpstr>
      <vt:lpstr>Problem Statement</vt:lpstr>
      <vt:lpstr>Methodology</vt:lpstr>
      <vt:lpstr>Iteration 1 </vt:lpstr>
      <vt:lpstr>Iteration 2</vt:lpstr>
      <vt:lpstr>Iteration 3</vt:lpstr>
      <vt:lpstr>Correlation Matrix</vt:lpstr>
      <vt:lpstr>THANK YOU!</vt:lpstr>
    </vt:vector>
  </TitlesOfParts>
  <Company>NSW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House Sales</dc:title>
  <dc:creator>Elsheikh Zumrawi</dc:creator>
  <cp:lastModifiedBy>Elsheikh Zumrawi</cp:lastModifiedBy>
  <cp:revision>2</cp:revision>
  <dcterms:created xsi:type="dcterms:W3CDTF">2023-07-05T07:49:40Z</dcterms:created>
  <dcterms:modified xsi:type="dcterms:W3CDTF">2023-07-05T08:34:09Z</dcterms:modified>
</cp:coreProperties>
</file>