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D91D-0EEA-4312-94F3-249699A1630B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B74D-8ABB-4E4D-9154-991774B9D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81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D91D-0EEA-4312-94F3-249699A1630B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B74D-8ABB-4E4D-9154-991774B9D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5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D91D-0EEA-4312-94F3-249699A1630B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B74D-8ABB-4E4D-9154-991774B9D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D91D-0EEA-4312-94F3-249699A1630B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B74D-8ABB-4E4D-9154-991774B9D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D91D-0EEA-4312-94F3-249699A1630B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B74D-8ABB-4E4D-9154-991774B9D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2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D91D-0EEA-4312-94F3-249699A1630B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B74D-8ABB-4E4D-9154-991774B9D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93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D91D-0EEA-4312-94F3-249699A1630B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B74D-8ABB-4E4D-9154-991774B9D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35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D91D-0EEA-4312-94F3-249699A1630B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B74D-8ABB-4E4D-9154-991774B9D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7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D91D-0EEA-4312-94F3-249699A1630B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B74D-8ABB-4E4D-9154-991774B9D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44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D91D-0EEA-4312-94F3-249699A1630B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B74D-8ABB-4E4D-9154-991774B9D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9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D91D-0EEA-4312-94F3-249699A1630B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B74D-8ABB-4E4D-9154-991774B9D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98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D91D-0EEA-4312-94F3-249699A1630B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B74D-8ABB-4E4D-9154-991774B9D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23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8" y="77638"/>
            <a:ext cx="11904580" cy="66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7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" y="11571"/>
            <a:ext cx="12114361" cy="68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3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147"/>
            <a:ext cx="12192000" cy="689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4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744"/>
            <a:ext cx="12176493" cy="68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5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675"/>
            <a:ext cx="12192000" cy="695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6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2022-11-04T16:42:02Z</dcterms:created>
  <dcterms:modified xsi:type="dcterms:W3CDTF">2022-11-04T16:47:28Z</dcterms:modified>
</cp:coreProperties>
</file>