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8234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94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824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1740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4210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7606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3785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2389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387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9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0908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57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85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699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869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25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406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0418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8183-B3F5-4121-878B-0C95C69C5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4488" y="2309568"/>
            <a:ext cx="6843858" cy="1480008"/>
          </a:xfrm>
        </p:spPr>
        <p:txBody>
          <a:bodyPr>
            <a:normAutofit/>
          </a:bodyPr>
          <a:lstStyle/>
          <a:p>
            <a:r>
              <a:rPr lang="en-US" dirty="0"/>
              <a:t>Knife Hit Game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611E1-B77B-4EC6-8B29-94488CC2F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2"/>
          <a:stretch/>
        </p:blipFill>
        <p:spPr>
          <a:xfrm>
            <a:off x="546755" y="267854"/>
            <a:ext cx="4326903" cy="61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3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82619"/>
            <a:ext cx="9905998" cy="4008582"/>
          </a:xfrm>
        </p:spPr>
        <p:txBody>
          <a:bodyPr/>
          <a:lstStyle/>
          <a:p>
            <a:pPr algn="l" rtl="0"/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Our knife challenge is here!!</a:t>
            </a:r>
          </a:p>
          <a:p>
            <a:pPr algn="l" rtl="0"/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the game looks like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shooter </a:t>
            </a: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games. There are a spinning apple and you are given a knife.</a:t>
            </a:r>
          </a:p>
          <a:p>
            <a:pPr algn="l" rtl="0"/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the goal is to hit the apple in each level.</a:t>
            </a:r>
          </a:p>
          <a:p>
            <a:pPr algn="l" rtl="0"/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As you hit apples, the score, level, and speed are increased. </a:t>
            </a:r>
            <a:r>
              <a:rPr lang="en-US" b="1" i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so challenging </a:t>
            </a:r>
            <a:r>
              <a:rPr lang="en-US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😎</a:t>
            </a:r>
            <a:r>
              <a:rPr lang="en-US" b="1" i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!!…</a:t>
            </a:r>
          </a:p>
          <a:p>
            <a:pPr algn="l" rtl="0"/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You have just three trials. So, don’t lose them 😉.</a:t>
            </a:r>
          </a:p>
          <a:p>
            <a:pPr algn="l" rtl="0"/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If unfortunately you lost all the trials, It will be ‘Game Over’.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4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5734-3326-43D3-8075-54D9A4B2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447800"/>
          </a:xfrm>
        </p:spPr>
        <p:txBody>
          <a:bodyPr/>
          <a:lstStyle/>
          <a:p>
            <a:r>
              <a:rPr lang="en-US" dirty="0"/>
              <a:t>How To play ?</a:t>
            </a:r>
            <a:endParaRPr lang="ar-E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A953-9987-4BCE-A1A3-6F836133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2" y="1649690"/>
            <a:ext cx="10963374" cy="350677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All you need to do is to focus and wait till the appropriate moment then you are ready to shoot the knife.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You can shoot the knife by simply pressing on the ‘Space’ key.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algn="l" rtl="0"/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										Enjoy…:””)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57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95419"/>
            <a:ext cx="9906000" cy="145934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6617" y="4193309"/>
            <a:ext cx="2660793" cy="2198254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By:</a:t>
            </a:r>
          </a:p>
          <a:p>
            <a:pPr algn="l" rtl="0">
              <a:buFontTx/>
              <a:buChar char="-"/>
            </a:pPr>
            <a:r>
              <a:rPr lang="en-US" dirty="0" smtClean="0"/>
              <a:t>Al-</a:t>
            </a:r>
            <a:r>
              <a:rPr lang="en-US" dirty="0" err="1" smtClean="0"/>
              <a:t>Shaimaa</a:t>
            </a:r>
            <a:endParaRPr lang="en-US" dirty="0" smtClean="0"/>
          </a:p>
          <a:p>
            <a:pPr algn="l" rtl="0">
              <a:buFontTx/>
              <a:buChar char="-"/>
            </a:pPr>
            <a:r>
              <a:rPr lang="en-US" dirty="0" smtClean="0"/>
              <a:t>Salma</a:t>
            </a:r>
          </a:p>
          <a:p>
            <a:pPr algn="l" rtl="0">
              <a:buFontTx/>
              <a:buChar char="-"/>
            </a:pPr>
            <a:r>
              <a:rPr lang="en-US" dirty="0" err="1" smtClean="0"/>
              <a:t>Hasnaa</a:t>
            </a:r>
            <a:endParaRPr lang="en-US" dirty="0" smtClean="0"/>
          </a:p>
          <a:p>
            <a:pPr algn="l" rtl="0">
              <a:buFontTx/>
              <a:buChar char="-"/>
            </a:pPr>
            <a:r>
              <a:rPr lang="en-US" dirty="0" smtClean="0"/>
              <a:t>Rowan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4458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</TotalTime>
  <Words>140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Tahoma</vt:lpstr>
      <vt:lpstr>Wingdings</vt:lpstr>
      <vt:lpstr>Mesh</vt:lpstr>
      <vt:lpstr>Knife Hit Game </vt:lpstr>
      <vt:lpstr>Game description</vt:lpstr>
      <vt:lpstr>How To play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Knife Hit Game </dc:title>
  <dc:creator>Shaimaa 20367867</dc:creator>
  <cp:lastModifiedBy>Office</cp:lastModifiedBy>
  <cp:revision>15</cp:revision>
  <dcterms:created xsi:type="dcterms:W3CDTF">2022-11-03T08:29:49Z</dcterms:created>
  <dcterms:modified xsi:type="dcterms:W3CDTF">2022-11-03T10:43:45Z</dcterms:modified>
</cp:coreProperties>
</file>