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8234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94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824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740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4210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7606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785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2389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387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9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0908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57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854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99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86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25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406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A9B53F-DD49-4D3A-BE4C-AF930A249310}" type="datetimeFigureOut">
              <a:rPr lang="ar-EG" smtClean="0"/>
              <a:t>09/04/1444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455E8C-9054-4931-89FD-7E10EF1608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0418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8183-B3F5-4121-878B-0C95C69C5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4488" y="2309568"/>
            <a:ext cx="6843858" cy="1480008"/>
          </a:xfrm>
        </p:spPr>
        <p:txBody>
          <a:bodyPr>
            <a:normAutofit/>
          </a:bodyPr>
          <a:lstStyle/>
          <a:p>
            <a:r>
              <a:rPr lang="en-US" dirty="0"/>
              <a:t>Knife Hit Game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611E1-B77B-4EC6-8B29-94488CC2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113122"/>
            <a:ext cx="4326903" cy="631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3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5734-3326-43D3-8075-54D9A4B2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447800"/>
          </a:xfrm>
        </p:spPr>
        <p:txBody>
          <a:bodyPr/>
          <a:lstStyle/>
          <a:p>
            <a:r>
              <a:rPr lang="en-US" dirty="0"/>
              <a:t>How To play ?</a:t>
            </a:r>
            <a:endParaRPr lang="ar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A953-9987-4BCE-A1A3-6F836133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12" y="1649690"/>
            <a:ext cx="10963374" cy="350677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this game likes shooter games , so you can press space button to shoot our knife.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When the knife hit an apple , your score and tour level will increase by one 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You have 3 attempts ,after that you will lose!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										Enjoy…:””)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7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</TotalTime>
  <Words>53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Tahoma</vt:lpstr>
      <vt:lpstr>Wingdings</vt:lpstr>
      <vt:lpstr>Mesh</vt:lpstr>
      <vt:lpstr>Knife Hit Game </vt:lpstr>
      <vt:lpstr>How To play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Knife Hit Game </dc:title>
  <dc:creator>Shaimaa 20367867</dc:creator>
  <cp:lastModifiedBy>Shaimaa 20367867</cp:lastModifiedBy>
  <cp:revision>2</cp:revision>
  <dcterms:created xsi:type="dcterms:W3CDTF">2022-11-03T08:29:49Z</dcterms:created>
  <dcterms:modified xsi:type="dcterms:W3CDTF">2022-11-03T08:43:27Z</dcterms:modified>
</cp:coreProperties>
</file>