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1" r:id="rId5"/>
    <p:sldId id="265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9298-5300-416D-BF4C-D53AB308137D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94CA-EE50-4CE7-B50F-727AE32A7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80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9298-5300-416D-BF4C-D53AB308137D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94CA-EE50-4CE7-B50F-727AE32A7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65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9298-5300-416D-BF4C-D53AB308137D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94CA-EE50-4CE7-B50F-727AE32A7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51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9298-5300-416D-BF4C-D53AB308137D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94CA-EE50-4CE7-B50F-727AE32A7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29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9298-5300-416D-BF4C-D53AB308137D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94CA-EE50-4CE7-B50F-727AE32A7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21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9298-5300-416D-BF4C-D53AB308137D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94CA-EE50-4CE7-B50F-727AE32A7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33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9298-5300-416D-BF4C-D53AB308137D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94CA-EE50-4CE7-B50F-727AE32A7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80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9298-5300-416D-BF4C-D53AB308137D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94CA-EE50-4CE7-B50F-727AE32A7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6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9298-5300-416D-BF4C-D53AB308137D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94CA-EE50-4CE7-B50F-727AE32A7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13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9298-5300-416D-BF4C-D53AB308137D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94CA-EE50-4CE7-B50F-727AE32A7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86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9298-5300-416D-BF4C-D53AB308137D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94CA-EE50-4CE7-B50F-727AE32A7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66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E9298-5300-416D-BF4C-D53AB308137D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494CA-EE50-4CE7-B50F-727AE32A7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41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3491" y="239150"/>
            <a:ext cx="9144000" cy="1181686"/>
          </a:xfrm>
        </p:spPr>
        <p:txBody>
          <a:bodyPr>
            <a:noAutofit/>
          </a:bodyPr>
          <a:lstStyle/>
          <a:p>
            <a:r>
              <a:rPr lang="en-GB" sz="8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GB" sz="8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JellyBin</a:t>
            </a:r>
            <a:endParaRPr lang="en-GB" sz="8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48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145216" cy="1325563"/>
          </a:xfrm>
        </p:spPr>
        <p:txBody>
          <a:bodyPr/>
          <a:lstStyle/>
          <a:p>
            <a:r>
              <a:rPr lang="en-GB" dirty="0" smtClean="0"/>
              <a:t>Reduce trash in our streets</a:t>
            </a:r>
            <a:endParaRPr lang="en-GB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97" y="38894"/>
            <a:ext cx="3406727" cy="3406727"/>
          </a:xfrm>
          <a:prstGeom prst="rect">
            <a:avLst/>
          </a:prstGeom>
        </p:spPr>
      </p:pic>
      <p:pic>
        <p:nvPicPr>
          <p:cNvPr id="1030" name="Picture 6" descr="The God of Convenience | The Pilgrim Explor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408350"/>
            <a:ext cx="7003065" cy="435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18514" y="3224207"/>
            <a:ext cx="1442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Convenience</a:t>
            </a:r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107583" y="1403797"/>
            <a:ext cx="606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Enable </a:t>
            </a:r>
            <a:r>
              <a:rPr lang="en-GB" dirty="0" smtClean="0"/>
              <a:t>people who want to recycle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28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The World's Best Photos of glasgow and trash - Flickr Hiv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151" y="-100993"/>
            <a:ext cx="12282152" cy="81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145216" cy="1325563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Making a difference with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info and organisational support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97" y="38894"/>
            <a:ext cx="3406727" cy="3406727"/>
          </a:xfrm>
          <a:prstGeom prst="rect">
            <a:avLst/>
          </a:prstGeom>
        </p:spPr>
      </p:pic>
      <p:sp>
        <p:nvSpPr>
          <p:cNvPr id="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Locations of bins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Bin full/not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Locations of trash piles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646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World's Best Photos of glasgow and trash - Flickr Hiv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515" y="1004551"/>
            <a:ext cx="6700182" cy="446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97" y="38894"/>
            <a:ext cx="3406727" cy="3406727"/>
          </a:xfrm>
          <a:prstGeom prst="rect">
            <a:avLst/>
          </a:prstGeom>
        </p:spPr>
      </p:pic>
      <p:pic>
        <p:nvPicPr>
          <p:cNvPr id="2052" name="Picture 4" descr="Wake Forest Bin Cleaning Service | Blue Green Bin Cle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13" y="2480794"/>
            <a:ext cx="6284890" cy="418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46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Improvements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Too user oriented</a:t>
            </a:r>
          </a:p>
          <a:p>
            <a:r>
              <a:rPr lang="en-GB" dirty="0" smtClean="0"/>
              <a:t>Second stage: involve government</a:t>
            </a:r>
          </a:p>
          <a:p>
            <a:pPr lvl="1"/>
            <a:r>
              <a:rPr lang="en-GB" dirty="0" smtClean="0"/>
              <a:t>Supply them with analysis to improve trash </a:t>
            </a:r>
            <a:r>
              <a:rPr lang="en-GB" dirty="0" smtClean="0"/>
              <a:t>collection</a:t>
            </a:r>
            <a:endParaRPr lang="en-GB" dirty="0"/>
          </a:p>
          <a:p>
            <a:r>
              <a:rPr lang="en-GB" dirty="0" smtClean="0"/>
              <a:t>Encourage </a:t>
            </a:r>
            <a:r>
              <a:rPr lang="en-GB" smtClean="0"/>
              <a:t>user </a:t>
            </a:r>
            <a:r>
              <a:rPr lang="en-GB" smtClean="0"/>
              <a:t>cooperation</a:t>
            </a:r>
            <a:endParaRPr lang="en-GB" smtClean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97" y="38894"/>
            <a:ext cx="3406727" cy="340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0230" t="16806" r="41038" b="9722"/>
          <a:stretch/>
        </p:blipFill>
        <p:spPr>
          <a:xfrm>
            <a:off x="4740813" y="1690688"/>
            <a:ext cx="3502855" cy="5036234"/>
          </a:xfrm>
          <a:prstGeom prst="rect">
            <a:avLst/>
          </a:prstGeom>
        </p:spPr>
      </p:pic>
      <p:pic>
        <p:nvPicPr>
          <p:cNvPr id="4100" name="Picture 4" descr="System recycling bin full Icon | Plex Iconset | Cornmanthe3rd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199" y="3631348"/>
            <a:ext cx="369946" cy="36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System recycling bin full Icon | Plex Iconset | Cornmanthe3r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007" y="4206240"/>
            <a:ext cx="349763" cy="34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System recycling bin full Icon | Plex Iconset | Cornmanthe3r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570" y="3046729"/>
            <a:ext cx="433755" cy="43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System recycling bin full Icon | Plex Iconset | Cornmanthe3r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434" y="3756074"/>
            <a:ext cx="339507" cy="33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Back"/>
          <p:cNvPicPr>
            <a:picLocks noGrp="1" noChangeAspect="1" noChangeArrowheads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432" y="2912822"/>
            <a:ext cx="372795" cy="37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System recycling bin full Icon | Plex Iconset | Cornmanthe3rd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447" y="3046728"/>
            <a:ext cx="433755" cy="43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System recycling bin full Icon | Plex Iconset | Cornmanthe3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486" y="3555881"/>
            <a:ext cx="369946" cy="36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System recycling bin full Icon | Plex Iconset | Cornmanthe3rd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181" y="3480414"/>
            <a:ext cx="369946" cy="36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6406403" y="3648472"/>
            <a:ext cx="1318432" cy="554709"/>
          </a:xfrm>
          <a:prstGeom prst="wedgeRectCallout">
            <a:avLst>
              <a:gd name="adj1" fmla="val -54977"/>
              <a:gd name="adj2" fmla="val 66411"/>
            </a:avLst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Food waste 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Not full </a:t>
            </a:r>
            <a:r>
              <a:rPr lang="en-GB" dirty="0" smtClean="0">
                <a:solidFill>
                  <a:schemeClr val="tx1"/>
                </a:solidFill>
                <a:sym typeface="Wingdings" panose="05000000000000000000" pitchFamily="2" charset="2"/>
              </a:rPr>
              <a:t> 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3353" y="128799"/>
            <a:ext cx="105338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Wireframe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31826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53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Project JellyBin</vt:lpstr>
      <vt:lpstr>Reduce trash in our streets</vt:lpstr>
      <vt:lpstr>Making a difference with info and organisational support</vt:lpstr>
      <vt:lpstr>PowerPoint Presentation</vt:lpstr>
      <vt:lpstr>Improvements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JellyBin</dc:title>
  <dc:creator>Valentin Kapitány</dc:creator>
  <cp:lastModifiedBy>Valentin Kapitány</cp:lastModifiedBy>
  <cp:revision>15</cp:revision>
  <dcterms:created xsi:type="dcterms:W3CDTF">2019-10-19T13:15:40Z</dcterms:created>
  <dcterms:modified xsi:type="dcterms:W3CDTF">2019-10-20T12:45:23Z</dcterms:modified>
</cp:coreProperties>
</file>