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6" d="100"/>
          <a:sy n="66" d="100"/>
        </p:scale>
        <p:origin x="5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341231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107651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13381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8198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421649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31FACD-AB7B-45E4-9F34-35A47ACEF60C}"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588928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31FACD-AB7B-45E4-9F34-35A47ACEF60C}"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3029757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3433941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046935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46085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58386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1FACD-AB7B-45E4-9F34-35A47ACEF60C}"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6120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339068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1FACD-AB7B-45E4-9F34-35A47ACEF60C}"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92711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1FACD-AB7B-45E4-9F34-35A47ACEF60C}"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11388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C31FACD-AB7B-45E4-9F34-35A47ACEF60C}"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78536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97030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1FACD-AB7B-45E4-9F34-35A47ACEF60C}"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53AD0-AF3F-4B21-A519-20BAE49B3C83}" type="slidenum">
              <a:rPr lang="en-US" smtClean="0"/>
              <a:t>‹#›</a:t>
            </a:fld>
            <a:endParaRPr lang="en-US"/>
          </a:p>
        </p:txBody>
      </p:sp>
    </p:spTree>
    <p:extLst>
      <p:ext uri="{BB962C8B-B14F-4D97-AF65-F5344CB8AC3E}">
        <p14:creationId xmlns:p14="http://schemas.microsoft.com/office/powerpoint/2010/main" val="219602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C31FACD-AB7B-45E4-9F34-35A47ACEF60C}" type="datetimeFigureOut">
              <a:rPr lang="en-US" smtClean="0"/>
              <a:t>12/18/2021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B553AD0-AF3F-4B21-A519-20BAE49B3C83}" type="slidenum">
              <a:rPr lang="en-US" smtClean="0"/>
              <a:t>‹#›</a:t>
            </a:fld>
            <a:endParaRPr lang="en-US"/>
          </a:p>
        </p:txBody>
      </p:sp>
    </p:spTree>
    <p:extLst>
      <p:ext uri="{BB962C8B-B14F-4D97-AF65-F5344CB8AC3E}">
        <p14:creationId xmlns:p14="http://schemas.microsoft.com/office/powerpoint/2010/main" val="30733408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CC70-C742-4A89-8A47-8DA9A834E6FB}"/>
              </a:ext>
            </a:extLst>
          </p:cNvPr>
          <p:cNvSpPr>
            <a:spLocks noGrp="1"/>
          </p:cNvSpPr>
          <p:nvPr>
            <p:ph type="ctrTitle"/>
          </p:nvPr>
        </p:nvSpPr>
        <p:spPr/>
        <p:txBody>
          <a:bodyPr/>
          <a:lstStyle/>
          <a:p>
            <a:r>
              <a:rPr lang="en-US" dirty="0"/>
              <a:t>Maximizing Profit for </a:t>
            </a:r>
            <a:r>
              <a:rPr lang="en-US" dirty="0" err="1"/>
              <a:t>UdaPeople</a:t>
            </a:r>
            <a:endParaRPr lang="en-US" dirty="0"/>
          </a:p>
        </p:txBody>
      </p:sp>
      <p:sp>
        <p:nvSpPr>
          <p:cNvPr id="3" name="Subtitle 2">
            <a:extLst>
              <a:ext uri="{FF2B5EF4-FFF2-40B4-BE49-F238E27FC236}">
                <a16:creationId xmlns:a16="http://schemas.microsoft.com/office/drawing/2014/main" id="{AFBE9439-0ECA-4B39-BF83-A484826B38EC}"/>
              </a:ext>
            </a:extLst>
          </p:cNvPr>
          <p:cNvSpPr>
            <a:spLocks noGrp="1"/>
          </p:cNvSpPr>
          <p:nvPr>
            <p:ph type="subTitle" idx="1"/>
          </p:nvPr>
        </p:nvSpPr>
        <p:spPr/>
        <p:txBody>
          <a:bodyPr/>
          <a:lstStyle/>
          <a:p>
            <a:r>
              <a:rPr lang="en-US" dirty="0"/>
              <a:t>By</a:t>
            </a:r>
            <a:br>
              <a:rPr lang="en-US" dirty="0"/>
            </a:br>
            <a:r>
              <a:rPr lang="en-US" dirty="0"/>
              <a:t>Nwanwobi, Samuel Chukwuemeke</a:t>
            </a:r>
          </a:p>
        </p:txBody>
      </p:sp>
    </p:spTree>
    <p:extLst>
      <p:ext uri="{BB962C8B-B14F-4D97-AF65-F5344CB8AC3E}">
        <p14:creationId xmlns:p14="http://schemas.microsoft.com/office/powerpoint/2010/main" val="298461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E47D-A403-4C82-A5BF-9B28F7F1A07B}"/>
              </a:ext>
            </a:extLst>
          </p:cNvPr>
          <p:cNvSpPr>
            <a:spLocks noGrp="1"/>
          </p:cNvSpPr>
          <p:nvPr>
            <p:ph type="title"/>
          </p:nvPr>
        </p:nvSpPr>
        <p:spPr/>
        <p:txBody>
          <a:bodyPr/>
          <a:lstStyle/>
          <a:p>
            <a:r>
              <a:rPr lang="en-US" b="1" dirty="0"/>
              <a:t>Introduction – The Story</a:t>
            </a:r>
          </a:p>
        </p:txBody>
      </p:sp>
      <p:sp>
        <p:nvSpPr>
          <p:cNvPr id="3" name="Content Placeholder 2">
            <a:extLst>
              <a:ext uri="{FF2B5EF4-FFF2-40B4-BE49-F238E27FC236}">
                <a16:creationId xmlns:a16="http://schemas.microsoft.com/office/drawing/2014/main" id="{DA8E8BE4-4111-4840-8DD3-130AF9882CDB}"/>
              </a:ext>
            </a:extLst>
          </p:cNvPr>
          <p:cNvSpPr>
            <a:spLocks noGrp="1"/>
          </p:cNvSpPr>
          <p:nvPr>
            <p:ph idx="1"/>
          </p:nvPr>
        </p:nvSpPr>
        <p:spPr/>
        <p:txBody>
          <a:bodyPr>
            <a:normAutofit fontScale="85000" lnSpcReduction="10000"/>
          </a:bodyPr>
          <a:lstStyle/>
          <a:p>
            <a:r>
              <a:rPr lang="en-US" dirty="0" err="1"/>
              <a:t>Okon</a:t>
            </a:r>
            <a:r>
              <a:rPr lang="en-US" dirty="0"/>
              <a:t> is the CEO of </a:t>
            </a:r>
            <a:r>
              <a:rPr lang="en-US" dirty="0" err="1"/>
              <a:t>telesmatic</a:t>
            </a:r>
            <a:r>
              <a:rPr lang="en-US" dirty="0"/>
              <a:t> company. </a:t>
            </a:r>
          </a:p>
          <a:p>
            <a:r>
              <a:rPr lang="en-US" b="1" dirty="0"/>
              <a:t>Product: </a:t>
            </a:r>
            <a:r>
              <a:rPr lang="en-US" dirty="0"/>
              <a:t>They own a social media platform that helps connect loved ones and business partners together. </a:t>
            </a:r>
          </a:p>
          <a:p>
            <a:r>
              <a:rPr lang="en-US" b="1" dirty="0"/>
              <a:t>Operations: </a:t>
            </a:r>
            <a:r>
              <a:rPr lang="en-US" dirty="0"/>
              <a:t>After the lunch of the platform, </a:t>
            </a:r>
            <a:r>
              <a:rPr lang="en-US" dirty="0" err="1"/>
              <a:t>telesmatic</a:t>
            </a:r>
            <a:r>
              <a:rPr lang="en-US" dirty="0"/>
              <a:t> company would love to fix any bug users may experience as well as add more features to the software in the future without having to take down the platform. </a:t>
            </a:r>
          </a:p>
          <a:p>
            <a:r>
              <a:rPr lang="en-US" b="1" dirty="0"/>
              <a:t>Why? </a:t>
            </a:r>
            <a:r>
              <a:rPr lang="en-US" dirty="0"/>
              <a:t>This is important so as to eliminate cost of taking the platform down and putting it up. It also saves the company from downtime and the time used in setting up and configuring the platform thereby saving cost.</a:t>
            </a:r>
          </a:p>
          <a:p>
            <a:r>
              <a:rPr lang="en-US" b="1" dirty="0"/>
              <a:t>Solution: </a:t>
            </a:r>
            <a:r>
              <a:rPr lang="en-US" dirty="0"/>
              <a:t>This is where CI/CD comes into play.</a:t>
            </a:r>
          </a:p>
        </p:txBody>
      </p:sp>
    </p:spTree>
    <p:extLst>
      <p:ext uri="{BB962C8B-B14F-4D97-AF65-F5344CB8AC3E}">
        <p14:creationId xmlns:p14="http://schemas.microsoft.com/office/powerpoint/2010/main" val="267454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B36-6DEF-4DBE-A1FA-4D52F349ECC7}"/>
              </a:ext>
            </a:extLst>
          </p:cNvPr>
          <p:cNvSpPr>
            <a:spLocks noGrp="1"/>
          </p:cNvSpPr>
          <p:nvPr>
            <p:ph type="title"/>
          </p:nvPr>
        </p:nvSpPr>
        <p:spPr/>
        <p:txBody>
          <a:bodyPr/>
          <a:lstStyle/>
          <a:p>
            <a:r>
              <a:rPr lang="en-US" b="1" dirty="0"/>
              <a:t>What is CI/CD?</a:t>
            </a:r>
          </a:p>
        </p:txBody>
      </p:sp>
      <p:sp>
        <p:nvSpPr>
          <p:cNvPr id="3" name="Content Placeholder 2">
            <a:extLst>
              <a:ext uri="{FF2B5EF4-FFF2-40B4-BE49-F238E27FC236}">
                <a16:creationId xmlns:a16="http://schemas.microsoft.com/office/drawing/2014/main" id="{FB3C973C-621D-4D15-85B4-BEA0112A3FB4}"/>
              </a:ext>
            </a:extLst>
          </p:cNvPr>
          <p:cNvSpPr>
            <a:spLocks noGrp="1"/>
          </p:cNvSpPr>
          <p:nvPr>
            <p:ph idx="1"/>
          </p:nvPr>
        </p:nvSpPr>
        <p:spPr/>
        <p:txBody>
          <a:bodyPr/>
          <a:lstStyle/>
          <a:p>
            <a:r>
              <a:rPr lang="en-US" dirty="0"/>
              <a:t>A software engineering approach in which the value is delivered frequently through automated deployments </a:t>
            </a:r>
            <a:r>
              <a:rPr lang="en-US" dirty="0" err="1"/>
              <a:t>i.e</a:t>
            </a:r>
            <a:r>
              <a:rPr lang="en-US" dirty="0"/>
              <a:t> little and more frequent updates can be made faster and without shutting down the product.</a:t>
            </a:r>
          </a:p>
          <a:p>
            <a:endParaRPr lang="en-US" dirty="0"/>
          </a:p>
        </p:txBody>
      </p:sp>
      <p:pic>
        <p:nvPicPr>
          <p:cNvPr id="4" name="Picture 3">
            <a:extLst>
              <a:ext uri="{FF2B5EF4-FFF2-40B4-BE49-F238E27FC236}">
                <a16:creationId xmlns:a16="http://schemas.microsoft.com/office/drawing/2014/main" id="{61F27DDB-354A-488C-B069-3EE450CDE54C}"/>
              </a:ext>
            </a:extLst>
          </p:cNvPr>
          <p:cNvPicPr>
            <a:picLocks noChangeAspect="1"/>
          </p:cNvPicPr>
          <p:nvPr/>
        </p:nvPicPr>
        <p:blipFill>
          <a:blip r:embed="rId2"/>
          <a:stretch>
            <a:fillRect/>
          </a:stretch>
        </p:blipFill>
        <p:spPr>
          <a:xfrm>
            <a:off x="2088681" y="3744227"/>
            <a:ext cx="7834965" cy="3035074"/>
          </a:xfrm>
          <a:prstGeom prst="rect">
            <a:avLst/>
          </a:prstGeom>
        </p:spPr>
      </p:pic>
    </p:spTree>
    <p:extLst>
      <p:ext uri="{BB962C8B-B14F-4D97-AF65-F5344CB8AC3E}">
        <p14:creationId xmlns:p14="http://schemas.microsoft.com/office/powerpoint/2010/main" val="146387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7FF5-8EF1-464B-B7B4-B69B6DAA34BD}"/>
              </a:ext>
            </a:extLst>
          </p:cNvPr>
          <p:cNvSpPr>
            <a:spLocks noGrp="1"/>
          </p:cNvSpPr>
          <p:nvPr>
            <p:ph type="title"/>
          </p:nvPr>
        </p:nvSpPr>
        <p:spPr/>
        <p:txBody>
          <a:bodyPr/>
          <a:lstStyle/>
          <a:p>
            <a:r>
              <a:rPr lang="en-US" b="1" dirty="0"/>
              <a:t>What it means for the </a:t>
            </a:r>
            <a:r>
              <a:rPr lang="en-US" b="1" dirty="0" err="1"/>
              <a:t>Udapeople</a:t>
            </a:r>
            <a:r>
              <a:rPr lang="en-US" b="1" dirty="0"/>
              <a:t> project</a:t>
            </a:r>
          </a:p>
        </p:txBody>
      </p:sp>
      <p:sp>
        <p:nvSpPr>
          <p:cNvPr id="3" name="Content Placeholder 2">
            <a:extLst>
              <a:ext uri="{FF2B5EF4-FFF2-40B4-BE49-F238E27FC236}">
                <a16:creationId xmlns:a16="http://schemas.microsoft.com/office/drawing/2014/main" id="{017AAE5E-A59D-478F-B728-615A669433F1}"/>
              </a:ext>
            </a:extLst>
          </p:cNvPr>
          <p:cNvSpPr>
            <a:spLocks noGrp="1"/>
          </p:cNvSpPr>
          <p:nvPr>
            <p:ph idx="1"/>
          </p:nvPr>
        </p:nvSpPr>
        <p:spPr>
          <a:xfrm>
            <a:off x="6545179" y="1690688"/>
            <a:ext cx="5467149" cy="4778157"/>
          </a:xfrm>
        </p:spPr>
        <p:txBody>
          <a:bodyPr numCol="1">
            <a:normAutofit/>
          </a:bodyPr>
          <a:lstStyle/>
          <a:p>
            <a:pPr marL="0" indent="0">
              <a:buNone/>
            </a:pPr>
            <a:r>
              <a:rPr lang="en-US" dirty="0"/>
              <a:t>INCREASE PROFIT</a:t>
            </a:r>
          </a:p>
          <a:p>
            <a:r>
              <a:rPr lang="en-US" dirty="0"/>
              <a:t> New features enter the market quickly.</a:t>
            </a:r>
          </a:p>
          <a:p>
            <a:r>
              <a:rPr lang="en-US" dirty="0"/>
              <a:t>Less time for the product to penetrate our target users.</a:t>
            </a:r>
          </a:p>
          <a:p>
            <a:pPr marL="0" indent="0">
              <a:buNone/>
            </a:pPr>
            <a:endParaRPr lang="en-US" dirty="0"/>
          </a:p>
          <a:p>
            <a:pPr marL="0" indent="0">
              <a:buNone/>
            </a:pPr>
            <a:r>
              <a:rPr lang="en-US" dirty="0"/>
              <a:t>PROTECT PROFIT</a:t>
            </a:r>
          </a:p>
          <a:p>
            <a:r>
              <a:rPr lang="en-US" dirty="0"/>
              <a:t>Reduced downtime from a major bug.</a:t>
            </a:r>
          </a:p>
          <a:p>
            <a:r>
              <a:rPr lang="en-US" dirty="0"/>
              <a:t>Quickly return to the most recent working state of the application. </a:t>
            </a:r>
          </a:p>
        </p:txBody>
      </p:sp>
      <p:sp>
        <p:nvSpPr>
          <p:cNvPr id="4" name="Content Placeholder 2">
            <a:extLst>
              <a:ext uri="{FF2B5EF4-FFF2-40B4-BE49-F238E27FC236}">
                <a16:creationId xmlns:a16="http://schemas.microsoft.com/office/drawing/2014/main" id="{C7BE8DA8-2930-43F2-9FE6-605568C5D5F5}"/>
              </a:ext>
            </a:extLst>
          </p:cNvPr>
          <p:cNvSpPr txBox="1">
            <a:spLocks/>
          </p:cNvSpPr>
          <p:nvPr/>
        </p:nvSpPr>
        <p:spPr>
          <a:xfrm>
            <a:off x="990600" y="1690688"/>
            <a:ext cx="4946583" cy="516731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REDUCE COST</a:t>
            </a:r>
          </a:p>
          <a:p>
            <a:r>
              <a:rPr lang="en-US" dirty="0"/>
              <a:t>Less time fixing bugs.</a:t>
            </a:r>
          </a:p>
          <a:p>
            <a:r>
              <a:rPr lang="en-US" dirty="0"/>
              <a:t>We don’t have to pay for resources we don’t use.</a:t>
            </a:r>
          </a:p>
          <a:p>
            <a:pPr marL="0" indent="0">
              <a:buNone/>
            </a:pPr>
            <a:endParaRPr lang="en-US" dirty="0"/>
          </a:p>
          <a:p>
            <a:pPr marL="0" indent="0">
              <a:buFont typeface="Arial" panose="020B0604020202020204" pitchFamily="34" charset="0"/>
              <a:buNone/>
            </a:pPr>
            <a:r>
              <a:rPr lang="en-US" dirty="0"/>
              <a:t>AVOID COST</a:t>
            </a:r>
          </a:p>
          <a:p>
            <a:r>
              <a:rPr lang="en-US" dirty="0"/>
              <a:t>Less bugs and less testing time.</a:t>
            </a:r>
          </a:p>
          <a:p>
            <a:r>
              <a:rPr lang="en-US" dirty="0"/>
              <a:t>Less human error; faster deployments.</a:t>
            </a:r>
          </a:p>
          <a:p>
            <a:r>
              <a:rPr lang="en-US" dirty="0"/>
              <a:t>Prevents costly security issues.</a:t>
            </a:r>
          </a:p>
        </p:txBody>
      </p:sp>
    </p:spTree>
    <p:extLst>
      <p:ext uri="{BB962C8B-B14F-4D97-AF65-F5344CB8AC3E}">
        <p14:creationId xmlns:p14="http://schemas.microsoft.com/office/powerpoint/2010/main" val="140621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5F79-F5A3-4AC5-8942-8958AB4E027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AE8C5BA9-FC99-4883-8F05-67C9C0CBD4EF}"/>
              </a:ext>
            </a:extLst>
          </p:cNvPr>
          <p:cNvSpPr>
            <a:spLocks noGrp="1"/>
          </p:cNvSpPr>
          <p:nvPr>
            <p:ph idx="1"/>
          </p:nvPr>
        </p:nvSpPr>
        <p:spPr/>
        <p:txBody>
          <a:bodyPr/>
          <a:lstStyle/>
          <a:p>
            <a:r>
              <a:rPr lang="en-US" dirty="0"/>
              <a:t>Company’s that have adopted this model of software development have been able to make more than 33% profit.</a:t>
            </a:r>
          </a:p>
          <a:p>
            <a:pPr marL="0" indent="0">
              <a:buNone/>
            </a:pPr>
            <a:endParaRPr lang="en-US" dirty="0"/>
          </a:p>
          <a:p>
            <a:r>
              <a:rPr lang="en-US" dirty="0"/>
              <a:t>This would be a game changer for us and the only thing we would be missing is adopting something new and innovative</a:t>
            </a:r>
          </a:p>
        </p:txBody>
      </p:sp>
    </p:spTree>
    <p:extLst>
      <p:ext uri="{BB962C8B-B14F-4D97-AF65-F5344CB8AC3E}">
        <p14:creationId xmlns:p14="http://schemas.microsoft.com/office/powerpoint/2010/main" val="37553805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1024</TotalTime>
  <Words>304</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Maximizing Profit for UdaPeople</vt:lpstr>
      <vt:lpstr>Introduction – The Story</vt:lpstr>
      <vt:lpstr>What is CI/CD?</vt:lpstr>
      <vt:lpstr>What it means for the Udapeople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Profit for UdaPeople</dc:title>
  <dc:creator>Samuel Nwanwobi</dc:creator>
  <cp:lastModifiedBy>Samuel Nwanwobi</cp:lastModifiedBy>
  <cp:revision>12</cp:revision>
  <dcterms:created xsi:type="dcterms:W3CDTF">2021-12-14T15:22:39Z</dcterms:created>
  <dcterms:modified xsi:type="dcterms:W3CDTF">2021-12-18T17:09:33Z</dcterms:modified>
</cp:coreProperties>
</file>