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1"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46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949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476939" y="1206849"/>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09140" y="2901020"/>
            <a:ext cx="7088000" cy="172351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endParaRPr lang="en-US" dirty="0"/>
          </a:p>
          <a:p>
            <a:endParaRPr lang="en-US" dirty="0"/>
          </a:p>
          <a:p>
            <a:r>
              <a:rPr lang="en-US" dirty="0"/>
              <a:t>		</a:t>
            </a:r>
          </a:p>
          <a:p>
            <a:r>
              <a:rPr lang="en-US" dirty="0"/>
              <a:t>		</a:t>
            </a:r>
          </a:p>
          <a:p>
            <a:endParaRPr dirty="0"/>
          </a:p>
        </p:txBody>
      </p:sp>
      <p:pic>
        <p:nvPicPr>
          <p:cNvPr id="112" name="Shape 57" descr="Shape 57"/>
          <p:cNvPicPr>
            <a:picLocks noChangeAspect="1"/>
          </p:cNvPicPr>
          <p:nvPr/>
        </p:nvPicPr>
        <p:blipFill>
          <a:blip r:embed="rId2">
            <a:extLst/>
          </a:blip>
          <a:stretch>
            <a:fillRect/>
          </a:stretch>
        </p:blipFill>
        <p:spPr>
          <a:xfrm>
            <a:off x="532150" y="582104"/>
            <a:ext cx="1982300" cy="238701"/>
          </a:xfrm>
          <a:prstGeom prst="rect">
            <a:avLst/>
          </a:prstGeom>
          <a:ln w="12700">
            <a:miter lim="400000"/>
          </a:ln>
        </p:spPr>
      </p:pic>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dirty="0"/>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a:t>
            </a:r>
            <a:r>
              <a:rPr lang="en-US" dirty="0"/>
              <a:t>s</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97400" y="1321323"/>
            <a:ext cx="8565600" cy="50722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Agency FB" panose="020B0503020202020204" pitchFamily="34" charset="0"/>
              </a:rPr>
              <a:t>Who are the target Customers of Sprocket Central Pty Ltd’ out of the new 1000 customer list ?</a:t>
            </a:r>
            <a:endParaRPr dirty="0"/>
          </a:p>
        </p:txBody>
      </p:sp>
      <p:sp>
        <p:nvSpPr>
          <p:cNvPr id="124" name="Shape 73"/>
          <p:cNvSpPr/>
          <p:nvPr/>
        </p:nvSpPr>
        <p:spPr>
          <a:xfrm>
            <a:off x="2504700" y="2329344"/>
            <a:ext cx="4134600" cy="12236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r>
              <a:rPr lang="en-US" dirty="0"/>
              <a:t>This was analyzed in categories of ;</a:t>
            </a:r>
          </a:p>
          <a:p>
            <a:pPr algn="ctr"/>
            <a:r>
              <a:rPr lang="en-US" dirty="0"/>
              <a:t>-Wealth Segment</a:t>
            </a:r>
          </a:p>
          <a:p>
            <a:pPr algn="ctr"/>
            <a:r>
              <a:rPr lang="en-US" dirty="0"/>
              <a:t>-Job Industry Segment</a:t>
            </a:r>
          </a:p>
          <a:p>
            <a:pPr algn="ctr"/>
            <a:r>
              <a:rPr lang="en-US" dirty="0"/>
              <a:t>-The State they are from</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12160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Combined the datasets (Customer Address ,Customer Demographic ,Transactions) to one collective dataset (Customer Transactions).</a:t>
            </a:r>
          </a:p>
          <a:p>
            <a:r>
              <a:rPr lang="en-US" dirty="0"/>
              <a:t>The Combined dataset was free of all quality issues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 name="Content Placeholder 3">
            <a:extLst>
              <a:ext uri="{FF2B5EF4-FFF2-40B4-BE49-F238E27FC236}">
                <a16:creationId xmlns:a16="http://schemas.microsoft.com/office/drawing/2014/main" id="{EB3B297F-0962-4F76-AC49-DA006188DAB6}"/>
              </a:ext>
            </a:extLst>
          </p:cNvPr>
          <p:cNvPicPr>
            <a:picLocks noChangeAspect="1"/>
          </p:cNvPicPr>
          <p:nvPr/>
        </p:nvPicPr>
        <p:blipFill>
          <a:blip r:embed="rId2"/>
          <a:stretch>
            <a:fillRect/>
          </a:stretch>
        </p:blipFill>
        <p:spPr>
          <a:xfrm>
            <a:off x="3810159" y="2250519"/>
            <a:ext cx="4800441" cy="2583180"/>
          </a:xfrm>
          <a:prstGeom prst="rect">
            <a:avLst/>
          </a:prstGeom>
          <a:ln w="12700">
            <a:miter lim="400000"/>
          </a:ln>
          <a:extLst>
            <a:ext uri="{C572A759-6A51-4108-AA02-DFA0A04FC94B}">
              <ma14:wrappingTextBoxFlag xmlns:ma14="http://schemas.microsoft.com/office/mac/drawingml/2011/main" xmlns="" val="1"/>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a:t>
            </a:r>
            <a:r>
              <a:rPr lang="en-US" dirty="0"/>
              <a:t> 1</a:t>
            </a:r>
          </a:p>
          <a:p>
            <a:endParaRPr dirty="0"/>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What Wealth segment are most of our customers in ?</a:t>
            </a:r>
            <a:endParaRPr dirty="0"/>
          </a:p>
        </p:txBody>
      </p:sp>
      <p:sp>
        <p:nvSpPr>
          <p:cNvPr id="142" name="Shape 91"/>
          <p:cNvSpPr/>
          <p:nvPr/>
        </p:nvSpPr>
        <p:spPr>
          <a:xfrm>
            <a:off x="205025" y="2439044"/>
            <a:ext cx="4011679"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Chart most customers are from the Mass Customer segment who are about 1200</a:t>
            </a:r>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123A3527-1348-4E4A-B859-16335117CA80}"/>
              </a:ext>
            </a:extLst>
          </p:cNvPr>
          <p:cNvPicPr>
            <a:picLocks noChangeAspect="1"/>
          </p:cNvPicPr>
          <p:nvPr/>
        </p:nvPicPr>
        <p:blipFill>
          <a:blip r:embed="rId2"/>
          <a:stretch>
            <a:fillRect/>
          </a:stretch>
        </p:blipFill>
        <p:spPr>
          <a:xfrm>
            <a:off x="4216704" y="1752600"/>
            <a:ext cx="4134600" cy="30403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a:t>
            </a:r>
            <a:r>
              <a:rPr lang="en-US" dirty="0"/>
              <a:t> 2 </a:t>
            </a:r>
            <a:endParaRPr dirty="0"/>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What Job Industry Segment are most customers in ?</a:t>
            </a:r>
            <a:endParaRPr dirty="0"/>
          </a:p>
        </p:txBody>
      </p:sp>
      <p:sp>
        <p:nvSpPr>
          <p:cNvPr id="142" name="Shape 91"/>
          <p:cNvSpPr/>
          <p:nvPr/>
        </p:nvSpPr>
        <p:spPr>
          <a:xfrm>
            <a:off x="241203" y="2593839"/>
            <a:ext cx="4134600" cy="95817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Visual most customers are from the manufacturing ,Financial services and the Health industry.</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8D0C7D3F-2A1B-49AB-A03C-D4326A04ECA6}"/>
              </a:ext>
            </a:extLst>
          </p:cNvPr>
          <p:cNvPicPr>
            <a:picLocks noChangeAspect="1"/>
          </p:cNvPicPr>
          <p:nvPr/>
        </p:nvPicPr>
        <p:blipFill rotWithShape="1">
          <a:blip r:embed="rId2"/>
          <a:srcRect r="23427"/>
          <a:stretch/>
        </p:blipFill>
        <p:spPr>
          <a:xfrm>
            <a:off x="4411980" y="1516380"/>
            <a:ext cx="4358645" cy="3546863"/>
          </a:xfrm>
          <a:prstGeom prst="rect">
            <a:avLst/>
          </a:prstGeom>
        </p:spPr>
      </p:pic>
    </p:spTree>
    <p:extLst>
      <p:ext uri="{BB962C8B-B14F-4D97-AF65-F5344CB8AC3E}">
        <p14:creationId xmlns:p14="http://schemas.microsoft.com/office/powerpoint/2010/main" val="17095284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a:t>
            </a:r>
            <a:r>
              <a:rPr lang="en-US" dirty="0"/>
              <a:t> 3</a:t>
            </a:r>
            <a:endParaRPr dirty="0"/>
          </a:p>
        </p:txBody>
      </p:sp>
      <p:sp>
        <p:nvSpPr>
          <p:cNvPr id="141" name="Shape 90"/>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From Which State are most of our Customers ?</a:t>
            </a:r>
            <a:endParaRPr dirty="0"/>
          </a:p>
        </p:txBody>
      </p:sp>
      <p:sp>
        <p:nvSpPr>
          <p:cNvPr id="142" name="Shape 91"/>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Most Customers are from New South Wales.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C1EF8275-E474-4AFB-A958-55BF83F481E4}"/>
              </a:ext>
            </a:extLst>
          </p:cNvPr>
          <p:cNvPicPr>
            <a:picLocks noChangeAspect="1"/>
          </p:cNvPicPr>
          <p:nvPr/>
        </p:nvPicPr>
        <p:blipFill>
          <a:blip r:embed="rId2"/>
          <a:stretch>
            <a:fillRect/>
          </a:stretch>
        </p:blipFill>
        <p:spPr>
          <a:xfrm>
            <a:off x="4215322" y="1610546"/>
            <a:ext cx="4630035" cy="3268980"/>
          </a:xfrm>
          <a:prstGeom prst="rect">
            <a:avLst/>
          </a:prstGeom>
        </p:spPr>
      </p:pic>
    </p:spTree>
    <p:extLst>
      <p:ext uri="{BB962C8B-B14F-4D97-AF65-F5344CB8AC3E}">
        <p14:creationId xmlns:p14="http://schemas.microsoft.com/office/powerpoint/2010/main" val="10619806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1038213"/>
            <a:ext cx="8733950"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Visuals the target customers should be narrowed down to those in the mass Customer wealth segment, from the job industry segment those working in Health, Manufacturing and Financial Services and in from the New South Wales State. </a:t>
            </a:r>
            <a:endParaRPr dirty="0"/>
          </a:p>
        </p:txBody>
      </p:sp>
      <p:grpSp>
        <p:nvGrpSpPr>
          <p:cNvPr id="154" name="Shape 101"/>
          <p:cNvGrpSpPr/>
          <p:nvPr/>
        </p:nvGrpSpPr>
        <p:grpSpPr>
          <a:xfrm>
            <a:off x="309282" y="2164724"/>
            <a:ext cx="8461394"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143</TotalTime>
  <Words>551</Words>
  <Application>Microsoft Office PowerPoint</Application>
  <PresentationFormat>On-screen Show (16:9)</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Agency FB</vt: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Elsie</dc:creator>
  <cp:lastModifiedBy>Elsie Nduta</cp:lastModifiedBy>
  <cp:revision>7</cp:revision>
  <dcterms:modified xsi:type="dcterms:W3CDTF">2022-11-12T20:59:13Z</dcterms:modified>
</cp:coreProperties>
</file>