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12">
          <p15:clr>
            <a:srgbClr val="A4A3A4"/>
          </p15:clr>
        </p15:guide>
        <p15:guide id="2" pos="2016">
          <p15:clr>
            <a:srgbClr val="A4A3A4"/>
          </p15:clr>
        </p15:guide>
        <p15:guide id="3" orient="horz" pos="1794">
          <p15:clr>
            <a:srgbClr val="9AA0A6"/>
          </p15:clr>
        </p15:guide>
        <p15:guide id="4" pos="3453">
          <p15:clr>
            <a:srgbClr val="9AA0A6"/>
          </p15:clr>
        </p15:guide>
        <p15:guide id="5" pos="1152">
          <p15:clr>
            <a:srgbClr val="9AA0A6"/>
          </p15:clr>
        </p15:guide>
        <p15:guide id="6" pos="4608">
          <p15:clr>
            <a:srgbClr val="9AA0A6"/>
          </p15:clr>
        </p15:guide>
        <p15:guide id="7" orient="horz" pos="304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wH5YHV5TqcB8dN18t7m5FvoM4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90EF9-7FAA-4EE7-B04C-76C1761442CB}">
  <a:tblStyle styleId="{D4C90EF9-7FAA-4EE7-B04C-76C1761442C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2"/>
    <p:restoredTop sz="94668"/>
  </p:normalViewPr>
  <p:slideViewPr>
    <p:cSldViewPr snapToGrid="0">
      <p:cViewPr>
        <p:scale>
          <a:sx n="138" d="100"/>
          <a:sy n="138" d="100"/>
        </p:scale>
        <p:origin x="848" y="-296"/>
      </p:cViewPr>
      <p:guideLst>
        <p:guide orient="horz" pos="2412"/>
        <p:guide pos="2016"/>
        <p:guide orient="horz" pos="1794"/>
        <p:guide pos="3453"/>
        <p:guide pos="1152"/>
        <p:guide pos="4608"/>
        <p:guide orient="horz" pos="30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sz="1500">
                <a:latin typeface="Times New Roman"/>
                <a:ea typeface="Times New Roman"/>
                <a:cs typeface="Times New Roman"/>
                <a:sym typeface="Times New Roman"/>
              </a:rPr>
              <a:t>Hw3 作業的主題是 scheduling simulation。</a:t>
            </a:r>
            <a:endParaRPr sz="15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46" name="Google Shape;46;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dirty="0">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AutoNum type="arabicPeriod"/>
            </a:pPr>
            <a:r>
              <a:rPr lang="en-US" dirty="0" err="1">
                <a:latin typeface="Times New Roman"/>
                <a:ea typeface="Times New Roman"/>
                <a:cs typeface="Times New Roman"/>
                <a:sym typeface="Times New Roman"/>
              </a:rPr>
              <a:t>設計以下</a:t>
            </a:r>
            <a:r>
              <a:rPr lang="en-US" dirty="0">
                <a:latin typeface="Times New Roman"/>
                <a:ea typeface="Times New Roman"/>
                <a:cs typeface="Times New Roman"/>
                <a:sym typeface="Times New Roman"/>
              </a:rPr>
              <a:t> API ，</a:t>
            </a:r>
            <a:r>
              <a:rPr lang="en-US" dirty="0" err="1">
                <a:latin typeface="Times New Roman"/>
                <a:ea typeface="Times New Roman"/>
                <a:cs typeface="Times New Roman"/>
                <a:sym typeface="Times New Roman"/>
              </a:rPr>
              <a:t>詳細要求會在</a:t>
            </a:r>
            <a:r>
              <a:rPr lang="en-US" dirty="0">
                <a:latin typeface="Times New Roman"/>
                <a:ea typeface="Times New Roman"/>
                <a:cs typeface="Times New Roman"/>
                <a:sym typeface="Times New Roman"/>
              </a:rPr>
              <a:t> slide 16 </a:t>
            </a:r>
            <a:r>
              <a:rPr lang="en-US" dirty="0" err="1">
                <a:latin typeface="Times New Roman"/>
                <a:ea typeface="Times New Roman"/>
                <a:cs typeface="Times New Roman"/>
                <a:sym typeface="Times New Roman"/>
              </a:rPr>
              <a:t>說明</a:t>
            </a:r>
            <a:endParaRPr dirty="0">
              <a:latin typeface="Times New Roman"/>
              <a:ea typeface="Times New Roman"/>
              <a:cs typeface="Times New Roman"/>
              <a:sym typeface="Times New Roman"/>
            </a:endParaRPr>
          </a:p>
        </p:txBody>
      </p:sp>
      <p:sp>
        <p:nvSpPr>
          <p:cNvPr id="141" name="Google Shape;141;p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這是這次作業的總體架構</a:t>
            </a:r>
            <a:endParaRPr/>
          </a:p>
        </p:txBody>
      </p:sp>
      <p:sp>
        <p:nvSpPr>
          <p:cNvPr id="148" name="Google Shape;148;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如果 ready queue 中出現一個 thread 的 priority 高於當前 running 的 thread，則必須等待 running 的 thread 用完 TQ 或放棄 CPU，然後再切換到 priority更高的線程。</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如果線程自動放棄 CPU 則提升一級 priority，反之則降低一級 priority</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如果線程的 priority 被更換了，請將資訊印在 terminal.</a:t>
            </a:r>
            <a:endParaRPr>
              <a:latin typeface="Times New Roman"/>
              <a:ea typeface="Times New Roman"/>
              <a:cs typeface="Times New Roman"/>
              <a:sym typeface="Times New Roman"/>
            </a:endParaRPr>
          </a:p>
        </p:txBody>
      </p:sp>
      <p:sp>
        <p:nvSpPr>
          <p:cNvPr id="262" name="Google Shape;262;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ThreadCreate</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建立名為 </a:t>
            </a:r>
            <a:r>
              <a:rPr lang="en-US" i="1">
                <a:solidFill>
                  <a:srgbClr val="00B050"/>
                </a:solidFill>
                <a:latin typeface="Times New Roman"/>
                <a:ea typeface="Times New Roman"/>
                <a:cs typeface="Times New Roman"/>
                <a:sym typeface="Times New Roman"/>
              </a:rPr>
              <a:t>name</a:t>
            </a:r>
            <a:r>
              <a:rPr lang="en-US">
                <a:latin typeface="Times New Roman"/>
                <a:ea typeface="Times New Roman"/>
                <a:cs typeface="Times New Roman"/>
                <a:sym typeface="Times New Roman"/>
              </a:rPr>
              <a:t> 的 thread 並賦予它 </a:t>
            </a:r>
            <a:r>
              <a:rPr lang="en-US" i="1">
                <a:solidFill>
                  <a:srgbClr val="00B050"/>
                </a:solidFill>
                <a:latin typeface="Times New Roman"/>
                <a:ea typeface="Times New Roman"/>
                <a:cs typeface="Times New Roman"/>
                <a:sym typeface="Times New Roman"/>
              </a:rPr>
              <a:t>priority</a:t>
            </a:r>
            <a:endParaRPr i="1">
              <a:solidFill>
                <a:srgbClr val="00B050"/>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如果 function_libary.c  沒有名為 </a:t>
            </a:r>
            <a:r>
              <a:rPr lang="en-US" i="1">
                <a:solidFill>
                  <a:srgbClr val="00B050"/>
                </a:solidFill>
                <a:latin typeface="Times New Roman"/>
                <a:ea typeface="Times New Roman"/>
                <a:cs typeface="Times New Roman"/>
                <a:sym typeface="Times New Roman"/>
              </a:rPr>
              <a:t>p_function</a:t>
            </a:r>
            <a:r>
              <a:rPr lang="en-US">
                <a:latin typeface="Times New Roman"/>
                <a:ea typeface="Times New Roman"/>
                <a:cs typeface="Times New Roman"/>
                <a:sym typeface="Times New Roman"/>
              </a:rPr>
              <a:t>，則 return -1，建立成功就回傳 TID</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根據 cancel_mode 標記 thread  的 cancellation type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ThreadCancel</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根據 thread 的取消方式取消名為 name 的 thread。</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sz="1600">
                <a:latin typeface="Times New Roman"/>
                <a:ea typeface="Times New Roman"/>
                <a:cs typeface="Times New Roman"/>
                <a:sym typeface="Times New Roman"/>
              </a:rPr>
              <a:t>cancellation mode </a:t>
            </a:r>
            <a:r>
              <a:rPr lang="en-US">
                <a:latin typeface="Times New Roman"/>
                <a:ea typeface="Times New Roman"/>
                <a:cs typeface="Times New Roman"/>
                <a:sym typeface="Times New Roman"/>
              </a:rPr>
              <a:t> = 0，將 thread 的狀態改為TERMINATED，然後資源內存塊就會被回收者回收。</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sz="1600">
                <a:latin typeface="Times New Roman"/>
                <a:ea typeface="Times New Roman"/>
                <a:cs typeface="Times New Roman"/>
                <a:sym typeface="Times New Roman"/>
              </a:rPr>
              <a:t>cancellation mode </a:t>
            </a:r>
            <a:r>
              <a:rPr lang="en-US">
                <a:latin typeface="Times New Roman"/>
                <a:ea typeface="Times New Roman"/>
                <a:cs typeface="Times New Roman"/>
                <a:sym typeface="Times New Roman"/>
              </a:rPr>
              <a:t> = 1，請通知名為 name 的 thread 另一個 thread 要取消它。</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之後名為 x 的 thread 進入 cancellation point ，再將其取消</a:t>
            </a:r>
            <a:endParaRPr>
              <a:latin typeface="Times New Roman"/>
              <a:ea typeface="Times New Roman"/>
              <a:cs typeface="Times New Roman"/>
              <a:sym typeface="Times New Roman"/>
            </a:endParaRPr>
          </a:p>
        </p:txBody>
      </p:sp>
      <p:sp>
        <p:nvSpPr>
          <p:cNvPr id="328" name="Google Shape;328;p15: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fba6e3df84_3_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fba6e3df84_3_39: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threadWaitEvnet</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將正在運行的 thread 將狀態改為WAITING，並根據 event_id 進入 event waiting state。</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調用此 API 的 thread 必須在 terminal 上打印它想要等待的事件。</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 	例如，xxx 想等待事件 2。</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threadSetEvnet</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如果當前有 thread 在等待 event id 則將其 state 改為 READY，沒有人在等，就不做任何事情。意思是如果先 Set 再 Wait ，想 wait 的 thread 還是要 wait </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如果一個 thread 被喚醒，喚醒信息必須打印在 terminal 上。</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AutoNum type="alphaLcPeriod"/>
            </a:pPr>
            <a:r>
              <a:rPr lang="en-US">
                <a:latin typeface="Times New Roman"/>
                <a:ea typeface="Times New Roman"/>
                <a:cs typeface="Times New Roman"/>
                <a:sym typeface="Times New Roman"/>
              </a:rPr>
              <a:t>例如，xxx1 將 xxx2 的狀態更改為 READY。</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36" name="Google Shape;336;gfba6e3df84_3_39: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46d3ecdda_0_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g1046d3ecdda_0_15: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5"/>
              </a:spcBef>
              <a:spcAft>
                <a:spcPts val="0"/>
              </a:spcAft>
              <a:buNone/>
            </a:pPr>
            <a:endParaRPr/>
          </a:p>
        </p:txBody>
      </p:sp>
      <p:sp>
        <p:nvSpPr>
          <p:cNvPr id="344" name="Google Shape;344;g1046d3ecdda_0_15: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c4405ad26_0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gfc4405ad26_0_1: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76200" algn="l" rtl="0">
              <a:lnSpc>
                <a:spcPct val="100000"/>
              </a:lnSpc>
              <a:spcBef>
                <a:spcPts val="0"/>
              </a:spcBef>
              <a:spcAft>
                <a:spcPts val="0"/>
              </a:spcAft>
              <a:buClr>
                <a:schemeClr val="dk1"/>
              </a:buClr>
              <a:buSzPts val="1200"/>
              <a:buFont typeface="Courier New"/>
              <a:buNone/>
            </a:pPr>
            <a:endParaRPr b="1">
              <a:latin typeface="Times New Roman"/>
              <a:ea typeface="Times New Roman"/>
              <a:cs typeface="Times New Roman"/>
              <a:sym typeface="Times New Roman"/>
            </a:endParaRPr>
          </a:p>
          <a:p>
            <a:pPr marL="297816" lvl="0" indent="-208916" algn="l" rtl="0">
              <a:lnSpc>
                <a:spcPct val="100000"/>
              </a:lnSpc>
              <a:spcBef>
                <a:spcPts val="0"/>
              </a:spcBef>
              <a:spcAft>
                <a:spcPts val="0"/>
              </a:spcAft>
              <a:buSzPts val="1400"/>
              <a:buFont typeface="Times New Roman"/>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352" name="Google Shape;352;gfc4405ad26_0_1: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本次的作業會建立 multiple threads ，並建立 scheduler 對這些 threads 做排程。一次只會有一條 thread 在 running。</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p:txBody>
      </p:sp>
      <p:sp>
        <p:nvSpPr>
          <p:cNvPr id="57" name="Google Shape;57;p3: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fc91423162_0_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fc91423162_0_11: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388" name="Google Shape;388;gfc91423162_0_11: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cf9c755c0c_1_3: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cf9c755c0c_1_3: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396" name="Google Shape;396;gcf9c755c0c_1_3: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04382d7ef3_0_18: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g104382d7ef3_0_18: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404" name="Google Shape;404;g104382d7ef3_0_18: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046d3ecdda_6_0: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g1046d3ecdda_6_0: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414" name="Google Shape;414;g1046d3ecdda_6_0: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cf9c755c0c_1_13: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gcf9c755c0c_1_13: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422" name="Google Shape;422;gcf9c755c0c_1_13: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cf9c755c0c_1_31: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gcf9c755c0c_1_31: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430" name="Google Shape;430;gcf9c755c0c_1_31: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cf9c755c0c_1_23: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gcf9c755c0c_1_23: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
              </a:spcBef>
              <a:spcAft>
                <a:spcPts val="0"/>
              </a:spcAft>
              <a:buNone/>
            </a:pPr>
            <a:endParaRPr/>
          </a:p>
        </p:txBody>
      </p:sp>
      <p:sp>
        <p:nvSpPr>
          <p:cNvPr id="439" name="Google Shape;439;gcf9c755c0c_1_23:notes"/>
          <p:cNvSpPr txBox="1">
            <a:spLocks noGrp="1"/>
          </p:cNvSpPr>
          <p:nvPr>
            <p:ph type="sldNum" idx="12"/>
          </p:nvPr>
        </p:nvSpPr>
        <p:spPr>
          <a:xfrm>
            <a:off x="5180013" y="6513513"/>
            <a:ext cx="39624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Scheduler 會根據 scheduling algorithm，來選擇 thread 進入 running state.</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Thread 會有自己的 </a:t>
            </a:r>
            <a:r>
              <a:rPr lang="en-US" b="1">
                <a:latin typeface="Times New Roman"/>
                <a:ea typeface="Times New Roman"/>
                <a:cs typeface="Times New Roman"/>
                <a:sym typeface="Times New Roman"/>
              </a:rPr>
              <a:t>priority</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name</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entry function</a:t>
            </a:r>
            <a:r>
              <a:rPr lang="en-US">
                <a:latin typeface="Times New Roman"/>
                <a:ea typeface="Times New Roman"/>
                <a:cs typeface="Times New Roman"/>
                <a:sym typeface="Times New Roman"/>
              </a:rPr>
              <a:t>, and </a:t>
            </a:r>
            <a:r>
              <a:rPr lang="en-US" b="1">
                <a:latin typeface="Times New Roman"/>
                <a:ea typeface="Times New Roman"/>
                <a:cs typeface="Times New Roman"/>
                <a:sym typeface="Times New Roman"/>
              </a:rPr>
              <a:t>cancellation mode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p:txBody>
      </p:sp>
      <p:sp>
        <p:nvSpPr>
          <p:cNvPr id="80" name="Google Shape;80;p2: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2400">
              <a:latin typeface="Times New Roman"/>
              <a:ea typeface="Times New Roman"/>
              <a:cs typeface="Times New Roman"/>
              <a:sym typeface="Times New Roman"/>
            </a:endParaRPr>
          </a:p>
        </p:txBody>
      </p:sp>
      <p:sp>
        <p:nvSpPr>
          <p:cNvPr id="87" name="Google Shape;87;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latin typeface="Times New Roman"/>
                <a:ea typeface="Times New Roman"/>
                <a:cs typeface="Times New Roman"/>
                <a:sym typeface="Times New Roman"/>
              </a:rPr>
              <a:t>那開始 schedule 之前，需要先配置有多少條 thread 會被 schedule，所以我們要設定 thread 相關的 info。</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a:latin typeface="Times New Roman"/>
                <a:ea typeface="Times New Roman"/>
                <a:cs typeface="Times New Roman"/>
                <a:sym typeface="Times New Roman"/>
              </a:rPr>
              <a:t>thread configuration file 必須設定 init_threads.json</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a:latin typeface="Times New Roman"/>
                <a:ea typeface="Times New Roman"/>
                <a:cs typeface="Times New Roman"/>
                <a:sym typeface="Times New Roman"/>
              </a:rPr>
              <a:t>你應該會設計一個 function 來 init_threads.json，並將相應的  thread 放入 ready queue</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latin typeface="Times New Roman"/>
                <a:ea typeface="Times New Roman"/>
                <a:cs typeface="Times New Roman"/>
                <a:sym typeface="Times New Roman"/>
              </a:rPr>
              <a:t>entry function: 我有提供一些 function，定義在 function_library.c 請不用更改它，等等也會介紹一下 function 的內容。</a:t>
            </a:r>
            <a:endParaRPr>
              <a:latin typeface="Times New Roman"/>
              <a:ea typeface="Times New Roman"/>
              <a:cs typeface="Times New Roman"/>
              <a:sym typeface="Times New Roman"/>
            </a:endParaRPr>
          </a:p>
        </p:txBody>
      </p:sp>
      <p:sp>
        <p:nvSpPr>
          <p:cNvPr id="95" name="Google Shape;95;p5: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sp>
        <p:nvSpPr>
          <p:cNvPr id="103" name="Google Shape;103;p6: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context switch 請使用 ucontext 以及相關的 API 來實作。這些 API 的資訊我有放在最後一頁投影片。</a:t>
            </a:r>
            <a:endParaRPr>
              <a:latin typeface="Times New Roman"/>
              <a:ea typeface="Times New Roman"/>
              <a:cs typeface="Times New Roman"/>
              <a:sym typeface="Times New Roman"/>
            </a:endParaRPr>
          </a:p>
          <a:p>
            <a:pPr marL="0" lvl="0" indent="0" algn="l" rtl="0">
              <a:spcBef>
                <a:spcPts val="0"/>
              </a:spcBef>
              <a:spcAft>
                <a:spcPts val="0"/>
              </a:spcAft>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本次作業的 scheduling algorithms 是採用 Multilevel Feedback Queue，更加詳細的要求會在第 13 頁說明。</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再來，還需要註冊一個 timer ，它每 10ms 會發送一次 SIGALRM。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用意在於每 1ms </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計算所有線程相關的時間</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檢查是否有線程需要切換狀態</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決定是否需要喚醒 Scheduler</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例如</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TQ 剩 30ms 不需要切換狀態也不會喚醒 Scheduler</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等待隊列中某個線程的等待時間已經到了，需要切換到READY狀態，根據 scheduling algorithm 喚醒 Scheduler.</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1" name="Google Shape;111;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2d0274080_0_11:notes"/>
          <p:cNvSpPr txBox="1">
            <a:spLocks noGrp="1"/>
          </p:cNvSpPr>
          <p:nvPr>
            <p:ph type="body" idx="1"/>
          </p:nvPr>
        </p:nvSpPr>
        <p:spPr>
          <a:xfrm>
            <a:off x="914400" y="3300413"/>
            <a:ext cx="73152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請注意，除了先前已經設置 threads 之外，在開始 schedule 之前，還需要建立一條 thread。它不可以包含在 init_threads.json 也不會進入 terminated state。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所以假設 init_threads.json 總共配置兩條 thread，則系統會總共會有 3 條 thread</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18" name="Google Shape;118;g102d0274080_0_11: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當開始 schedule，每當按下 ctrl + z 時，都需要回報當前所有 threads 的相關資訊。</a:t>
            </a:r>
            <a:endParaRPr>
              <a:latin typeface="Times New Roman"/>
              <a:ea typeface="Times New Roman"/>
              <a:cs typeface="Times New Roman"/>
              <a:sym typeface="Times New Roman"/>
            </a:endParaRPr>
          </a:p>
        </p:txBody>
      </p:sp>
      <p:sp>
        <p:nvSpPr>
          <p:cNvPr id="126" name="Google Shape;126;p8: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0"/>
          <p:cNvSpPr txBox="1">
            <a:spLocks noGrp="1"/>
          </p:cNvSpPr>
          <p:nvPr>
            <p:ph type="title"/>
          </p:nvPr>
        </p:nvSpPr>
        <p:spPr>
          <a:xfrm>
            <a:off x="3212592" y="2511933"/>
            <a:ext cx="2718815"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body" idx="1"/>
          </p:nvPr>
        </p:nvSpPr>
        <p:spPr>
          <a:xfrm>
            <a:off x="594359" y="1181100"/>
            <a:ext cx="7955280" cy="21945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4552188" y="6601764"/>
            <a:ext cx="166370"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38100" marR="0" lvl="1"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38100" marR="0" lvl="2"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38100" marR="0" lvl="3"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38100" marR="0" lvl="4"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38100" marR="0" lvl="5"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38100" marR="0" lvl="6"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38100" marR="0" lvl="7"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38100" marR="0" lvl="8"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21"/>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1"/>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1"/>
          <p:cNvSpPr txBox="1">
            <a:spLocks noGrp="1"/>
          </p:cNvSpPr>
          <p:nvPr>
            <p:ph type="sldNum" idx="12"/>
          </p:nvPr>
        </p:nvSpPr>
        <p:spPr>
          <a:xfrm>
            <a:off x="4552188" y="6601764"/>
            <a:ext cx="166370"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38100" marR="0" lvl="1"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38100" marR="0" lvl="2"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38100" marR="0" lvl="3"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38100" marR="0" lvl="4"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38100" marR="0" lvl="5"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38100" marR="0" lvl="6"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38100" marR="0" lvl="7"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38100" marR="0" lvl="8"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3212592" y="2511933"/>
            <a:ext cx="2718815"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2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4552188" y="6601764"/>
            <a:ext cx="166370"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38100" marR="0" lvl="1"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38100" marR="0" lvl="2"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38100" marR="0" lvl="3"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38100" marR="0" lvl="4"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38100" marR="0" lvl="5"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38100" marR="0" lvl="6"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38100" marR="0" lvl="7"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38100" marR="0" lvl="8"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3212592" y="2511933"/>
            <a:ext cx="2718815"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4552188" y="6601764"/>
            <a:ext cx="166370"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38100" marR="0" lvl="1"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38100" marR="0" lvl="2"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38100" marR="0" lvl="3"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38100" marR="0" lvl="4"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38100" marR="0" lvl="5"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38100" marR="0" lvl="6"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38100" marR="0" lvl="7"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38100" marR="0" lvl="8"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2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4552188" y="6601764"/>
            <a:ext cx="166370" cy="177800"/>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38100" marR="0" lvl="1"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38100" marR="0" lvl="2"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38100" marR="0" lvl="3"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38100" marR="0" lvl="4"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38100" marR="0" lvl="5"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38100" marR="0" lvl="6"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38100" marR="0" lvl="7"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38100" marR="0" lvl="8" indent="0" algn="l">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9"/>
          <p:cNvPicPr preferRelativeResize="0"/>
          <p:nvPr/>
        </p:nvPicPr>
        <p:blipFill rotWithShape="1">
          <a:blip r:embed="rId7">
            <a:alphaModFix/>
          </a:blip>
          <a:srcRect/>
          <a:stretch/>
        </p:blipFill>
        <p:spPr>
          <a:xfrm>
            <a:off x="7215085" y="5871223"/>
            <a:ext cx="1628895" cy="666176"/>
          </a:xfrm>
          <a:prstGeom prst="rect">
            <a:avLst/>
          </a:prstGeom>
          <a:noFill/>
          <a:ln>
            <a:noFill/>
          </a:ln>
        </p:spPr>
      </p:pic>
      <p:sp>
        <p:nvSpPr>
          <p:cNvPr id="11" name="Google Shape;11;p19"/>
          <p:cNvSpPr txBox="1">
            <a:spLocks noGrp="1"/>
          </p:cNvSpPr>
          <p:nvPr>
            <p:ph type="title"/>
          </p:nvPr>
        </p:nvSpPr>
        <p:spPr>
          <a:xfrm>
            <a:off x="3212592" y="2511933"/>
            <a:ext cx="2718815" cy="939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9"/>
          <p:cNvSpPr txBox="1">
            <a:spLocks noGrp="1"/>
          </p:cNvSpPr>
          <p:nvPr>
            <p:ph type="body" idx="1"/>
          </p:nvPr>
        </p:nvSpPr>
        <p:spPr>
          <a:xfrm>
            <a:off x="594359" y="1181100"/>
            <a:ext cx="7955280" cy="219456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9"/>
          <p:cNvSpPr txBox="1">
            <a:spLocks noGrp="1"/>
          </p:cNvSpPr>
          <p:nvPr>
            <p:ph type="sldNum" idx="12"/>
          </p:nvPr>
        </p:nvSpPr>
        <p:spPr>
          <a:xfrm>
            <a:off x="4552188" y="6601764"/>
            <a:ext cx="166370" cy="177800"/>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38100" marR="0" lvl="1"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38100" marR="0" lvl="2"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38100" marR="0" lvl="3"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38100" marR="0" lvl="4"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38100" marR="0" lvl="5"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38100" marR="0" lvl="6"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38100" marR="0" lvl="7"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38100" marR="0" lvl="8" indent="0" algn="l" rtl="0">
              <a:lnSpc>
                <a:spcPct val="103333"/>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lassroom.github.com/a/r9YLJ_i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calvinkam.github.io/csci3150-Fall17-lab-pipes-signal/custom-signal-handler.html" TargetMode="External"/><Relationship Id="rId3" Type="http://schemas.openxmlformats.org/officeDocument/2006/relationships/hyperlink" Target="http://pubs.opengroup.org/onlinepubs/7908799/xsh/ucontext.h.html" TargetMode="External"/><Relationship Id="rId7" Type="http://schemas.openxmlformats.org/officeDocument/2006/relationships/hyperlink" Target="https://www.ibm.com/support/knowledgecenter/SSLTBW_2.2.0/com.ibm.zos.v2r2.bpxbd00/rswctx.htm#rswctx" TargetMode="External"/><Relationship Id="rId12" Type="http://schemas.openxmlformats.org/officeDocument/2006/relationships/hyperlink" Target="https://www.w3schools.com/js/js_json_intro.asp"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www.ibm.com/support/knowledgecenter/SSLTBW_2.2.0/com.ibm.zos.v2r2.bpxbd00/rmctxt.htm#rmctxt" TargetMode="External"/><Relationship Id="rId11" Type="http://schemas.openxmlformats.org/officeDocument/2006/relationships/hyperlink" Target="https://www.ibm.com/support/knowledgecenter/en/ssw_ibm_i_73/apis/setitime.htm" TargetMode="External"/><Relationship Id="rId5" Type="http://schemas.openxmlformats.org/officeDocument/2006/relationships/hyperlink" Target="https://www.ibm.com/support/knowledgecenter/SSLTBW_2.2.0/com.ibm.zos.v2r2.bpxbd00/rscntx.htm#rscntx" TargetMode="External"/><Relationship Id="rId10" Type="http://schemas.openxmlformats.org/officeDocument/2006/relationships/hyperlink" Target="http://man7.org/linux/man-pages/man2/setitimer.2.html" TargetMode="External"/><Relationship Id="rId4" Type="http://schemas.openxmlformats.org/officeDocument/2006/relationships/hyperlink" Target="https://www.ibm.com/support/knowledgecenter/SSLTBW_2.2.0/com.ibm.zos.v2r2.bpxbd00/rgcntx.htm#rgcntx" TargetMode="External"/><Relationship Id="rId9" Type="http://schemas.openxmlformats.org/officeDocument/2006/relationships/hyperlink" Target="http://man7.org/linux/man-pages/man2/signal.2.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
          <p:cNvSpPr txBox="1">
            <a:spLocks noGrp="1"/>
          </p:cNvSpPr>
          <p:nvPr>
            <p:ph type="title"/>
          </p:nvPr>
        </p:nvSpPr>
        <p:spPr>
          <a:xfrm>
            <a:off x="3212592" y="2511933"/>
            <a:ext cx="2718815" cy="939800"/>
          </a:xfrm>
          <a:prstGeom prst="rect">
            <a:avLst/>
          </a:prstGeom>
          <a:noFill/>
          <a:ln>
            <a:noFill/>
          </a:ln>
        </p:spPr>
        <p:txBody>
          <a:bodyPr spcFirstLastPara="1" wrap="square" lIns="0" tIns="12700" rIns="0" bIns="0" anchor="t" anchorCtr="0">
            <a:spAutoFit/>
          </a:bodyPr>
          <a:lstStyle/>
          <a:p>
            <a:pPr marL="14604" lvl="0" indent="0" algn="l" rtl="0">
              <a:lnSpc>
                <a:spcPct val="100000"/>
              </a:lnSpc>
              <a:spcBef>
                <a:spcPts val="0"/>
              </a:spcBef>
              <a:spcAft>
                <a:spcPts val="0"/>
              </a:spcAft>
              <a:buSzPts val="1400"/>
              <a:buNone/>
            </a:pPr>
            <a:r>
              <a:rPr lang="en-US"/>
              <a:t>OS 2021</a:t>
            </a:r>
            <a:endParaRPr/>
          </a:p>
        </p:txBody>
      </p:sp>
      <p:sp>
        <p:nvSpPr>
          <p:cNvPr id="49" name="Google Shape;49;p1"/>
          <p:cNvSpPr txBox="1"/>
          <p:nvPr/>
        </p:nvSpPr>
        <p:spPr>
          <a:xfrm>
            <a:off x="1931524" y="3451725"/>
            <a:ext cx="5945700" cy="933900"/>
          </a:xfrm>
          <a:prstGeom prst="rect">
            <a:avLst/>
          </a:prstGeom>
          <a:noFill/>
          <a:ln>
            <a:noFill/>
          </a:ln>
        </p:spPr>
        <p:txBody>
          <a:bodyPr spcFirstLastPara="1" wrap="square" lIns="0" tIns="10285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Homework 3: </a:t>
            </a:r>
            <a:r>
              <a:rPr lang="en-US" sz="2400">
                <a:solidFill>
                  <a:schemeClr val="dk1"/>
                </a:solidFill>
                <a:latin typeface="Times New Roman"/>
                <a:ea typeface="Times New Roman"/>
                <a:cs typeface="Times New Roman"/>
                <a:sym typeface="Times New Roman"/>
              </a:rPr>
              <a:t>thread scheduler </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710"/>
              </a:spcBef>
              <a:spcAft>
                <a:spcPts val="0"/>
              </a:spcAft>
              <a:buClr>
                <a:srgbClr val="000000"/>
              </a:buClr>
              <a:buSzPts val="2400"/>
              <a:buFont typeface="Arial"/>
              <a:buNone/>
            </a:pPr>
            <a:r>
              <a:rPr lang="en-US" sz="2400" b="0" i="0" u="none" strike="noStrike" cap="none">
                <a:solidFill>
                  <a:srgbClr val="FF0000"/>
                </a:solidFill>
                <a:latin typeface="Times New Roman"/>
                <a:ea typeface="Times New Roman"/>
                <a:cs typeface="Times New Roman"/>
                <a:sym typeface="Times New Roman"/>
              </a:rPr>
              <a:t>(Due date 12/2</a:t>
            </a:r>
            <a:r>
              <a:rPr lang="en-US" sz="2400">
                <a:solidFill>
                  <a:srgbClr val="FF0000"/>
                </a:solidFill>
                <a:latin typeface="Times New Roman"/>
                <a:ea typeface="Times New Roman"/>
                <a:cs typeface="Times New Roman"/>
                <a:sym typeface="Times New Roman"/>
              </a:rPr>
              <a:t>1</a:t>
            </a:r>
            <a:r>
              <a:rPr lang="en-US" sz="2400" b="0" i="0" u="none" strike="noStrike" cap="none">
                <a:solidFill>
                  <a:srgbClr val="FF0000"/>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00</a:t>
            </a:r>
            <a:r>
              <a:rPr lang="en-US" sz="2400" b="0" i="0" u="none" strike="noStrike" cap="none">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00</a:t>
            </a:r>
            <a:r>
              <a:rPr lang="en-US" sz="2400" b="0" i="0" u="none" strike="noStrike" cap="none">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00</a:t>
            </a:r>
            <a:r>
              <a:rPr lang="en-US" sz="2400" b="0" i="0" u="none" strike="noStrike" cap="none">
                <a:solidFill>
                  <a:srgbClr val="FF0000"/>
                </a:solidFill>
                <a:latin typeface="Times New Roman"/>
                <a:ea typeface="Times New Roman"/>
                <a:cs typeface="Times New Roman"/>
                <a:sym typeface="Times New Roman"/>
              </a:rPr>
              <a:t>)</a:t>
            </a:r>
            <a:endParaRPr sz="2400" b="0" i="0" u="none" strike="noStrike" cap="none">
              <a:solidFill>
                <a:schemeClr val="dk1"/>
              </a:solidFill>
              <a:latin typeface="Times New Roman"/>
              <a:ea typeface="Times New Roman"/>
              <a:cs typeface="Times New Roman"/>
              <a:sym typeface="Times New Roman"/>
            </a:endParaRPr>
          </a:p>
        </p:txBody>
      </p:sp>
      <p:pic>
        <p:nvPicPr>
          <p:cNvPr id="50" name="Google Shape;50;p1"/>
          <p:cNvPicPr preferRelativeResize="0"/>
          <p:nvPr/>
        </p:nvPicPr>
        <p:blipFill rotWithShape="1">
          <a:blip r:embed="rId3">
            <a:alphaModFix/>
          </a:blip>
          <a:srcRect/>
          <a:stretch/>
        </p:blipFill>
        <p:spPr>
          <a:xfrm>
            <a:off x="7215085" y="5871223"/>
            <a:ext cx="1628895" cy="666176"/>
          </a:xfrm>
          <a:prstGeom prst="rect">
            <a:avLst/>
          </a:prstGeom>
          <a:noFill/>
          <a:ln>
            <a:noFill/>
          </a:ln>
        </p:spPr>
      </p:pic>
      <p:sp>
        <p:nvSpPr>
          <p:cNvPr id="51" name="Google Shape;51;p1"/>
          <p:cNvSpPr txBox="1"/>
          <p:nvPr/>
        </p:nvSpPr>
        <p:spPr>
          <a:xfrm>
            <a:off x="585779" y="5300357"/>
            <a:ext cx="4392900" cy="872100"/>
          </a:xfrm>
          <a:prstGeom prst="rect">
            <a:avLst/>
          </a:prstGeom>
          <a:noFill/>
          <a:ln>
            <a:noFill/>
          </a:ln>
        </p:spPr>
        <p:txBody>
          <a:bodyPr spcFirstLastPara="1" wrap="square" lIns="0" tIns="10285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a:solidFill>
                  <a:schemeClr val="dk1"/>
                </a:solidFill>
                <a:latin typeface="Times New Roman"/>
                <a:ea typeface="Times New Roman"/>
                <a:cs typeface="Times New Roman"/>
                <a:sym typeface="Times New Roman"/>
              </a:rPr>
              <a:t>TA</a:t>
            </a:r>
            <a:r>
              <a:rPr lang="en-US" sz="2200" b="0" i="0" u="none" strike="noStrike" cap="none">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Tsen-En, Chou 周岑恩</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710"/>
              </a:spcBef>
              <a:spcAft>
                <a:spcPts val="0"/>
              </a:spcAft>
              <a:buClr>
                <a:srgbClr val="000000"/>
              </a:buClr>
              <a:buSzPts val="2400"/>
              <a:buFont typeface="Arial"/>
              <a:buNone/>
            </a:pPr>
            <a:r>
              <a:rPr lang="en-US" sz="2200">
                <a:solidFill>
                  <a:schemeClr val="dk1"/>
                </a:solidFill>
                <a:latin typeface="Times New Roman"/>
                <a:ea typeface="Times New Roman"/>
                <a:cs typeface="Times New Roman"/>
                <a:sym typeface="Times New Roman"/>
              </a:rPr>
              <a:t>Email: p76091234@gs.ncku.edu.tw</a:t>
            </a:r>
            <a:endParaRPr sz="2200" b="0" i="0" u="none" strike="noStrike" cap="none">
              <a:solidFill>
                <a:schemeClr val="dk1"/>
              </a:solidFill>
              <a:latin typeface="Times New Roman"/>
              <a:ea typeface="Times New Roman"/>
              <a:cs typeface="Times New Roman"/>
              <a:sym typeface="Times New Roman"/>
            </a:endParaRPr>
          </a:p>
        </p:txBody>
      </p:sp>
      <p:sp>
        <p:nvSpPr>
          <p:cNvPr id="52" name="Google Shape;52;p1"/>
          <p:cNvSpPr txBox="1"/>
          <p:nvPr/>
        </p:nvSpPr>
        <p:spPr>
          <a:xfrm>
            <a:off x="2769400" y="4500275"/>
            <a:ext cx="41634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u="sng">
                <a:solidFill>
                  <a:schemeClr val="hlink"/>
                </a:solidFill>
                <a:latin typeface="Times New Roman"/>
                <a:ea typeface="Times New Roman"/>
                <a:cs typeface="Times New Roman"/>
                <a:sym typeface="Times New Roman"/>
                <a:hlinkClick r:id="rId4"/>
              </a:rPr>
              <a:t>GitHub Classroom</a:t>
            </a:r>
            <a:endParaRPr sz="1900">
              <a:latin typeface="Times New Roman"/>
              <a:ea typeface="Times New Roman"/>
              <a:cs typeface="Times New Roman"/>
              <a:sym typeface="Times New Roman"/>
            </a:endParaRPr>
          </a:p>
        </p:txBody>
      </p:sp>
      <p:sp>
        <p:nvSpPr>
          <p:cNvPr id="53" name="Google Shape;53;p1"/>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707542" y="399415"/>
            <a:ext cx="37636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Requirements (</a:t>
            </a:r>
            <a:r>
              <a:rPr lang="en-US" sz="3600" b="1"/>
              <a:t>4</a:t>
            </a:r>
            <a:r>
              <a:rPr lang="en-US" sz="3600" b="1">
                <a:latin typeface="Times New Roman"/>
                <a:ea typeface="Times New Roman"/>
                <a:cs typeface="Times New Roman"/>
                <a:sym typeface="Times New Roman"/>
              </a:rPr>
              <a:t>/</a:t>
            </a:r>
            <a:r>
              <a:rPr lang="en-US" sz="3600" b="1"/>
              <a:t>4</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44" name="Google Shape;144;p9"/>
          <p:cNvSpPr txBox="1"/>
          <p:nvPr/>
        </p:nvSpPr>
        <p:spPr>
          <a:xfrm>
            <a:off x="660602" y="1248917"/>
            <a:ext cx="8254800" cy="3086100"/>
          </a:xfrm>
          <a:prstGeom prst="rect">
            <a:avLst/>
          </a:prstGeom>
          <a:noFill/>
          <a:ln>
            <a:noFill/>
          </a:ln>
        </p:spPr>
        <p:txBody>
          <a:bodyPr spcFirstLastPara="1" wrap="square" lIns="0" tIns="12700" rIns="0" bIns="0" anchor="t" anchorCtr="0">
            <a:spAutoFit/>
          </a:bodyPr>
          <a:lstStyle/>
          <a:p>
            <a:pPr marL="457200" marR="0" lvl="0" indent="-342900" algn="l" rtl="0">
              <a:lnSpc>
                <a:spcPct val="100000"/>
              </a:lnSpc>
              <a:spcBef>
                <a:spcPts val="100"/>
              </a:spcBef>
              <a:spcAft>
                <a:spcPts val="0"/>
              </a:spcAft>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Implement APIs that can be used by threads(</a:t>
            </a:r>
            <a:r>
              <a:rPr lang="en-US" sz="1800" b="0" i="1" u="none" strike="noStrike" cap="none" dirty="0">
                <a:solidFill>
                  <a:schemeClr val="accent2"/>
                </a:solidFill>
                <a:latin typeface="Times New Roman"/>
                <a:ea typeface="Times New Roman"/>
                <a:cs typeface="Times New Roman"/>
                <a:sym typeface="Times New Roman"/>
              </a:rPr>
              <a:t>described </a:t>
            </a:r>
            <a:r>
              <a:rPr lang="en-US" sz="1800" i="1" dirty="0">
                <a:solidFill>
                  <a:schemeClr val="accent2"/>
                </a:solidFill>
                <a:latin typeface="Times New Roman"/>
                <a:ea typeface="Times New Roman"/>
                <a:cs typeface="Times New Roman"/>
                <a:sym typeface="Times New Roman"/>
              </a:rPr>
              <a:t>in</a:t>
            </a:r>
            <a:r>
              <a:rPr lang="en-US" sz="1800" b="0" i="1" u="none" strike="noStrike" cap="none" dirty="0">
                <a:solidFill>
                  <a:schemeClr val="accent2"/>
                </a:solidFill>
                <a:latin typeface="Times New Roman"/>
                <a:ea typeface="Times New Roman"/>
                <a:cs typeface="Times New Roman"/>
                <a:sym typeface="Times New Roman"/>
              </a:rPr>
              <a:t> </a:t>
            </a:r>
            <a:r>
              <a:rPr lang="en-US" sz="1800" i="1" dirty="0">
                <a:solidFill>
                  <a:schemeClr val="accent2"/>
                </a:solidFill>
                <a:latin typeface="Times New Roman"/>
                <a:ea typeface="Times New Roman"/>
                <a:cs typeface="Times New Roman"/>
                <a:sym typeface="Times New Roman"/>
              </a:rPr>
              <a:t>slide</a:t>
            </a:r>
            <a:r>
              <a:rPr lang="en-US" sz="1800" b="0" i="1" u="none" strike="noStrike" cap="none" dirty="0">
                <a:solidFill>
                  <a:schemeClr val="accent2"/>
                </a:solidFill>
                <a:latin typeface="Times New Roman"/>
                <a:ea typeface="Times New Roman"/>
                <a:cs typeface="Times New Roman"/>
                <a:sym typeface="Times New Roman"/>
              </a:rPr>
              <a:t> </a:t>
            </a:r>
            <a:r>
              <a:rPr lang="en-US" sz="1800" i="1" dirty="0">
                <a:solidFill>
                  <a:schemeClr val="accent2"/>
                </a:solidFill>
                <a:latin typeface="Times New Roman"/>
                <a:ea typeface="Times New Roman"/>
                <a:cs typeface="Times New Roman"/>
                <a:sym typeface="Times New Roman"/>
              </a:rPr>
              <a:t>16</a:t>
            </a:r>
            <a:r>
              <a:rPr lang="en-US"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755016" marR="0" lvl="1" indent="-285750" algn="l" rtl="0">
              <a:lnSpc>
                <a:spcPct val="100000"/>
              </a:lnSpc>
              <a:spcBef>
                <a:spcPts val="100"/>
              </a:spcBef>
              <a:spcAft>
                <a:spcPts val="0"/>
              </a:spcAft>
              <a:buClr>
                <a:schemeClr val="dk1"/>
              </a:buClr>
              <a:buSzPts val="1800"/>
              <a:buFont typeface="Courier New"/>
              <a:buChar char="o"/>
            </a:pPr>
            <a:r>
              <a:rPr lang="en-US" sz="1800" b="0" i="0" u="none" strike="noStrike" cap="none" dirty="0">
                <a:solidFill>
                  <a:schemeClr val="dk1"/>
                </a:solidFill>
                <a:latin typeface="Times New Roman"/>
                <a:ea typeface="Times New Roman"/>
                <a:cs typeface="Times New Roman"/>
                <a:sym typeface="Times New Roman"/>
              </a:rPr>
              <a:t>int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hreadCreate(char </a:t>
            </a:r>
            <a:r>
              <a:rPr lang="en-US" sz="1800" b="0" i="1" u="none" strike="noStrike" cap="none" dirty="0">
                <a:solidFill>
                  <a:srgbClr val="00B050"/>
                </a:solidFill>
                <a:latin typeface="Times New Roman"/>
                <a:ea typeface="Times New Roman"/>
                <a:cs typeface="Times New Roman"/>
                <a:sym typeface="Times New Roman"/>
              </a:rPr>
              <a:t>*</a:t>
            </a:r>
            <a:r>
              <a:rPr lang="en-US" sz="1800" i="1" dirty="0">
                <a:solidFill>
                  <a:srgbClr val="00B050"/>
                </a:solidFill>
                <a:latin typeface="Times New Roman"/>
                <a:ea typeface="Times New Roman"/>
                <a:cs typeface="Times New Roman"/>
                <a:sym typeface="Times New Roman"/>
              </a:rPr>
              <a:t>n</a:t>
            </a:r>
            <a:r>
              <a:rPr lang="en-US" sz="1800" b="0" i="1" u="none" strike="noStrike" cap="none" dirty="0">
                <a:solidFill>
                  <a:srgbClr val="00B050"/>
                </a:solidFill>
                <a:latin typeface="Times New Roman"/>
                <a:ea typeface="Times New Roman"/>
                <a:cs typeface="Times New Roman"/>
                <a:sym typeface="Times New Roman"/>
              </a:rPr>
              <a:t>ame</a:t>
            </a:r>
            <a:r>
              <a:rPr lang="en-US" sz="1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char </a:t>
            </a:r>
            <a:r>
              <a:rPr lang="en-US" sz="1800" i="1" dirty="0">
                <a:solidFill>
                  <a:srgbClr val="00B050"/>
                </a:solidFill>
                <a:latin typeface="Times New Roman"/>
                <a:ea typeface="Times New Roman"/>
                <a:cs typeface="Times New Roman"/>
                <a:sym typeface="Times New Roman"/>
              </a:rPr>
              <a:t>*</a:t>
            </a:r>
            <a:r>
              <a:rPr lang="en-US" sz="1800" b="0" i="0" u="none" strike="noStrike" cap="none" dirty="0">
                <a:solidFill>
                  <a:schemeClr val="dk1"/>
                </a:solidFill>
                <a:latin typeface="Times New Roman"/>
                <a:ea typeface="Times New Roman"/>
                <a:cs typeface="Times New Roman"/>
                <a:sym typeface="Times New Roman"/>
              </a:rPr>
              <a:t> </a:t>
            </a:r>
            <a:r>
              <a:rPr lang="en-US" sz="1800" b="0" i="1" u="none" strike="noStrike" cap="none" dirty="0" err="1">
                <a:solidFill>
                  <a:srgbClr val="00B050"/>
                </a:solidFill>
                <a:latin typeface="Times New Roman"/>
                <a:ea typeface="Times New Roman"/>
                <a:cs typeface="Times New Roman"/>
                <a:sym typeface="Times New Roman"/>
              </a:rPr>
              <a:t>p</a:t>
            </a:r>
            <a:r>
              <a:rPr lang="en-US" sz="1800" i="1" dirty="0" err="1">
                <a:solidFill>
                  <a:srgbClr val="00B050"/>
                </a:solidFill>
                <a:latin typeface="Times New Roman"/>
                <a:ea typeface="Times New Roman"/>
                <a:cs typeface="Times New Roman"/>
                <a:sym typeface="Times New Roman"/>
              </a:rPr>
              <a:t>_f</a:t>
            </a:r>
            <a:r>
              <a:rPr lang="en-US" sz="1800" b="0" i="1" u="none" strike="noStrike" cap="none" dirty="0" err="1">
                <a:solidFill>
                  <a:srgbClr val="00B050"/>
                </a:solidFill>
                <a:latin typeface="Times New Roman"/>
                <a:ea typeface="Times New Roman"/>
                <a:cs typeface="Times New Roman"/>
                <a:sym typeface="Times New Roman"/>
              </a:rPr>
              <a:t>unction</a:t>
            </a:r>
            <a:r>
              <a:rPr lang="en-US" sz="1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char</a:t>
            </a:r>
            <a:r>
              <a:rPr lang="en-US" sz="1800" b="0" i="0" u="none" strike="noStrike" cap="none" dirty="0">
                <a:solidFill>
                  <a:schemeClr val="dk1"/>
                </a:solidFill>
                <a:latin typeface="Times New Roman"/>
                <a:ea typeface="Times New Roman"/>
                <a:cs typeface="Times New Roman"/>
                <a:sym typeface="Times New Roman"/>
              </a:rPr>
              <a:t> </a:t>
            </a:r>
            <a:r>
              <a:rPr lang="en-US" sz="1800" i="1" dirty="0">
                <a:solidFill>
                  <a:srgbClr val="00B050"/>
                </a:solidFill>
                <a:latin typeface="Times New Roman"/>
                <a:ea typeface="Times New Roman"/>
                <a:cs typeface="Times New Roman"/>
                <a:sym typeface="Times New Roman"/>
              </a:rPr>
              <a:t>*p</a:t>
            </a:r>
            <a:r>
              <a:rPr lang="en-US" sz="1800" b="0" i="1" u="none" strike="noStrike" cap="none" dirty="0">
                <a:solidFill>
                  <a:srgbClr val="00B050"/>
                </a:solidFill>
                <a:latin typeface="Times New Roman"/>
                <a:ea typeface="Times New Roman"/>
                <a:cs typeface="Times New Roman"/>
                <a:sym typeface="Times New Roman"/>
              </a:rPr>
              <a:t>riority</a:t>
            </a:r>
            <a:r>
              <a:rPr lang="en-US" sz="1800" b="0" u="none" strike="noStrike" cap="none" dirty="0">
                <a:solidFill>
                  <a:schemeClr val="dk1"/>
                </a:solidFill>
                <a:latin typeface="Times New Roman"/>
                <a:ea typeface="Times New Roman"/>
                <a:cs typeface="Times New Roman"/>
                <a:sym typeface="Times New Roman"/>
              </a:rPr>
              <a:t>, int </a:t>
            </a:r>
            <a:r>
              <a:rPr lang="en-US" sz="1800" b="0" i="1" u="none" strike="noStrike" cap="none" dirty="0" err="1">
                <a:solidFill>
                  <a:srgbClr val="00B050"/>
                </a:solidFill>
                <a:latin typeface="Times New Roman"/>
                <a:ea typeface="Times New Roman"/>
                <a:cs typeface="Times New Roman"/>
                <a:sym typeface="Times New Roman"/>
              </a:rPr>
              <a:t>cancel_mode</a:t>
            </a:r>
            <a:r>
              <a:rPr lang="en-US"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755016" marR="0" lvl="1" indent="-285750" algn="l" rtl="0">
              <a:lnSpc>
                <a:spcPct val="100000"/>
              </a:lnSpc>
              <a:spcBef>
                <a:spcPts val="100"/>
              </a:spcBef>
              <a:spcAft>
                <a:spcPts val="0"/>
              </a:spcAft>
              <a:buClr>
                <a:schemeClr val="dk1"/>
              </a:buClr>
              <a:buSzPts val="1800"/>
              <a:buFont typeface="Courier New"/>
              <a:buChar char="o"/>
            </a:pPr>
            <a:r>
              <a:rPr lang="en-US" sz="1800" b="0" i="0" u="none" strike="noStrike" cap="none" dirty="0">
                <a:solidFill>
                  <a:schemeClr val="dk1"/>
                </a:solidFill>
                <a:latin typeface="Times New Roman"/>
                <a:ea typeface="Times New Roman"/>
                <a:cs typeface="Times New Roman"/>
                <a:sym typeface="Times New Roman"/>
              </a:rPr>
              <a:t>int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hreadCancel(</a:t>
            </a:r>
            <a:r>
              <a:rPr lang="en-US" sz="1800" dirty="0">
                <a:solidFill>
                  <a:schemeClr val="dk1"/>
                </a:solidFill>
                <a:latin typeface="Times New Roman"/>
                <a:ea typeface="Times New Roman"/>
                <a:cs typeface="Times New Roman"/>
                <a:sym typeface="Times New Roman"/>
              </a:rPr>
              <a:t>char </a:t>
            </a:r>
            <a:r>
              <a:rPr lang="en-US" sz="1800" i="1" dirty="0">
                <a:solidFill>
                  <a:srgbClr val="00B050"/>
                </a:solidFill>
                <a:latin typeface="Times New Roman"/>
                <a:ea typeface="Times New Roman"/>
                <a:cs typeface="Times New Roman"/>
                <a:sym typeface="Times New Roman"/>
              </a:rPr>
              <a:t>*name</a:t>
            </a:r>
            <a:r>
              <a:rPr lang="en-US"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755016" marR="0" lvl="1" indent="-285750" algn="l" rtl="0">
              <a:lnSpc>
                <a:spcPct val="100000"/>
              </a:lnSpc>
              <a:spcBef>
                <a:spcPts val="0"/>
              </a:spcBef>
              <a:spcAft>
                <a:spcPts val="0"/>
              </a:spcAft>
              <a:buClr>
                <a:schemeClr val="dk1"/>
              </a:buClr>
              <a:buSzPts val="1800"/>
              <a:buFont typeface="Courier New"/>
              <a:buChar char="o"/>
            </a:pPr>
            <a:r>
              <a:rPr lang="en-US" sz="1800" b="0" i="0" u="none" strike="noStrike" cap="none" dirty="0">
                <a:solidFill>
                  <a:schemeClr val="dk1"/>
                </a:solidFill>
                <a:latin typeface="Times New Roman"/>
                <a:ea typeface="Times New Roman"/>
                <a:cs typeface="Times New Roman"/>
                <a:sym typeface="Times New Roman"/>
              </a:rPr>
              <a:t>void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hreadWaitEvent(int </a:t>
            </a:r>
            <a:r>
              <a:rPr lang="en-US" sz="1800" i="1" dirty="0" err="1">
                <a:solidFill>
                  <a:srgbClr val="00B050"/>
                </a:solidFill>
                <a:latin typeface="Times New Roman"/>
                <a:ea typeface="Times New Roman"/>
                <a:cs typeface="Times New Roman"/>
                <a:sym typeface="Times New Roman"/>
              </a:rPr>
              <a:t>e</a:t>
            </a:r>
            <a:r>
              <a:rPr lang="en-US" sz="1800" b="0" i="1" u="none" strike="noStrike" cap="none" dirty="0" err="1">
                <a:solidFill>
                  <a:srgbClr val="00B050"/>
                </a:solidFill>
                <a:latin typeface="Times New Roman"/>
                <a:ea typeface="Times New Roman"/>
                <a:cs typeface="Times New Roman"/>
                <a:sym typeface="Times New Roman"/>
              </a:rPr>
              <a:t>vent_</a:t>
            </a:r>
            <a:r>
              <a:rPr lang="en-US" sz="1800" i="1" dirty="0" err="1">
                <a:solidFill>
                  <a:srgbClr val="00B050"/>
                </a:solidFill>
                <a:latin typeface="Times New Roman"/>
                <a:ea typeface="Times New Roman"/>
                <a:cs typeface="Times New Roman"/>
                <a:sym typeface="Times New Roman"/>
              </a:rPr>
              <a:t>id</a:t>
            </a:r>
            <a:r>
              <a:rPr lang="en-US"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755016" marR="0" lvl="1" indent="-285750" algn="l" rtl="0">
              <a:lnSpc>
                <a:spcPct val="100000"/>
              </a:lnSpc>
              <a:spcBef>
                <a:spcPts val="0"/>
              </a:spcBef>
              <a:spcAft>
                <a:spcPts val="0"/>
              </a:spcAft>
              <a:buClr>
                <a:schemeClr val="dk1"/>
              </a:buClr>
              <a:buSzPts val="1800"/>
              <a:buFont typeface="Courier New"/>
              <a:buChar char="o"/>
            </a:pPr>
            <a:r>
              <a:rPr lang="en-US" sz="1800" b="0" i="0" u="none" strike="noStrike" cap="none" dirty="0">
                <a:solidFill>
                  <a:schemeClr val="dk1"/>
                </a:solidFill>
                <a:latin typeface="Times New Roman"/>
                <a:ea typeface="Times New Roman"/>
                <a:cs typeface="Times New Roman"/>
                <a:sym typeface="Times New Roman"/>
              </a:rPr>
              <a:t>void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hreadSetEvent(int </a:t>
            </a:r>
            <a:r>
              <a:rPr lang="en-US" sz="1800" i="1" dirty="0" err="1">
                <a:solidFill>
                  <a:srgbClr val="00B050"/>
                </a:solidFill>
                <a:latin typeface="Times New Roman"/>
                <a:ea typeface="Times New Roman"/>
                <a:cs typeface="Times New Roman"/>
                <a:sym typeface="Times New Roman"/>
              </a:rPr>
              <a:t>event_id</a:t>
            </a:r>
            <a:r>
              <a:rPr lang="en-US"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755016" marR="0" lvl="1" indent="-285750" algn="l" rtl="0">
              <a:lnSpc>
                <a:spcPct val="100000"/>
              </a:lnSpc>
              <a:spcBef>
                <a:spcPts val="0"/>
              </a:spcBef>
              <a:spcAft>
                <a:spcPts val="0"/>
              </a:spcAft>
              <a:buClr>
                <a:schemeClr val="dk1"/>
              </a:buClr>
              <a:buSzPts val="1800"/>
              <a:buFont typeface="Courier New"/>
              <a:buChar char="o"/>
            </a:pPr>
            <a:r>
              <a:rPr lang="en-US" sz="1800" b="0" i="0" u="none" strike="noStrike" cap="none" dirty="0">
                <a:solidFill>
                  <a:schemeClr val="dk1"/>
                </a:solidFill>
                <a:latin typeface="Times New Roman"/>
                <a:ea typeface="Times New Roman"/>
                <a:cs typeface="Times New Roman"/>
                <a:sym typeface="Times New Roman"/>
              </a:rPr>
              <a:t>void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a:t>
            </a:r>
            <a:r>
              <a:rPr lang="en-US" sz="1800" dirty="0">
                <a:solidFill>
                  <a:schemeClr val="dk1"/>
                </a:solidFill>
                <a:latin typeface="Times New Roman"/>
                <a:ea typeface="Times New Roman"/>
                <a:cs typeface="Times New Roman"/>
                <a:sym typeface="Times New Roman"/>
              </a:rPr>
              <a:t>WaitTime</a:t>
            </a:r>
            <a:r>
              <a:rPr lang="en-US" sz="1800" b="0" i="0" u="none" strike="noStrike" cap="none" dirty="0">
                <a:solidFill>
                  <a:schemeClr val="dk1"/>
                </a:solidFill>
                <a:latin typeface="Times New Roman"/>
                <a:ea typeface="Times New Roman"/>
                <a:cs typeface="Times New Roman"/>
                <a:sym typeface="Times New Roman"/>
              </a:rPr>
              <a:t>(int </a:t>
            </a:r>
            <a:r>
              <a:rPr lang="en-US" sz="1800" b="0" i="1" u="none" strike="noStrike" cap="none" dirty="0">
                <a:solidFill>
                  <a:srgbClr val="00B050"/>
                </a:solidFill>
                <a:latin typeface="Times New Roman"/>
                <a:ea typeface="Times New Roman"/>
                <a:cs typeface="Times New Roman"/>
                <a:sym typeface="Times New Roman"/>
              </a:rPr>
              <a:t>10</a:t>
            </a:r>
            <a:r>
              <a:rPr lang="en-US" sz="1800" i="1" dirty="0">
                <a:solidFill>
                  <a:srgbClr val="00B050"/>
                </a:solidFill>
                <a:latin typeface="Times New Roman"/>
                <a:ea typeface="Times New Roman"/>
                <a:cs typeface="Times New Roman"/>
                <a:sym typeface="Times New Roman"/>
              </a:rPr>
              <a:t>msec</a:t>
            </a:r>
            <a:r>
              <a:rPr lang="en-US"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a:p>
            <a:pPr marL="755016" marR="0" lvl="1" indent="-285750" algn="l" rtl="0">
              <a:lnSpc>
                <a:spcPct val="100000"/>
              </a:lnSpc>
              <a:spcBef>
                <a:spcPts val="0"/>
              </a:spcBef>
              <a:spcAft>
                <a:spcPts val="0"/>
              </a:spcAft>
              <a:buClr>
                <a:schemeClr val="dk1"/>
              </a:buClr>
              <a:buSzPts val="1800"/>
              <a:buFont typeface="Times New Roman"/>
              <a:buChar char="o"/>
            </a:pPr>
            <a:r>
              <a:rPr lang="en-US" sz="1800" dirty="0">
                <a:solidFill>
                  <a:schemeClr val="dk1"/>
                </a:solidFill>
                <a:latin typeface="Times New Roman"/>
                <a:ea typeface="Times New Roman"/>
                <a:cs typeface="Times New Roman"/>
                <a:sym typeface="Times New Roman"/>
              </a:rPr>
              <a:t>void OS2021_DeallocateThreadResource();</a:t>
            </a:r>
            <a:endParaRPr sz="1800" dirty="0">
              <a:solidFill>
                <a:schemeClr val="dk1"/>
              </a:solidFill>
              <a:latin typeface="Times New Roman"/>
              <a:ea typeface="Times New Roman"/>
              <a:cs typeface="Times New Roman"/>
              <a:sym typeface="Times New Roman"/>
            </a:endParaRPr>
          </a:p>
          <a:p>
            <a:pPr marL="755016" marR="0" lvl="1" indent="-285750" algn="l" rtl="0">
              <a:lnSpc>
                <a:spcPct val="100000"/>
              </a:lnSpc>
              <a:spcBef>
                <a:spcPts val="0"/>
              </a:spcBef>
              <a:spcAft>
                <a:spcPts val="0"/>
              </a:spcAft>
              <a:buClr>
                <a:schemeClr val="dk1"/>
              </a:buClr>
              <a:buSzPts val="1800"/>
              <a:buFont typeface="Times New Roman"/>
              <a:buChar char="o"/>
            </a:pPr>
            <a:r>
              <a:rPr lang="en-US" sz="1800" dirty="0">
                <a:solidFill>
                  <a:schemeClr val="dk1"/>
                </a:solidFill>
                <a:latin typeface="Times New Roman"/>
                <a:ea typeface="Times New Roman"/>
                <a:cs typeface="Times New Roman"/>
                <a:sym typeface="Times New Roman"/>
              </a:rPr>
              <a:t>void OS2021_TestCancel();</a:t>
            </a:r>
            <a:endParaRPr sz="1800" dirty="0">
              <a:solidFill>
                <a:schemeClr val="dk1"/>
              </a:solidFill>
              <a:latin typeface="Times New Roman"/>
              <a:ea typeface="Times New Roman"/>
              <a:cs typeface="Times New Roman"/>
              <a:sym typeface="Times New Roman"/>
            </a:endParaRPr>
          </a:p>
          <a:p>
            <a:pPr marL="469265" marR="0" lvl="1"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97816" marR="0" lvl="0" indent="-171450" algn="l" rtl="0">
              <a:lnSpc>
                <a:spcPct val="100000"/>
              </a:lnSpc>
              <a:spcBef>
                <a:spcPts val="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p:txBody>
      </p:sp>
      <p:sp>
        <p:nvSpPr>
          <p:cNvPr id="145" name="Google Shape;145;p9"/>
          <p:cNvSpPr txBox="1">
            <a:spLocks noGrp="1"/>
          </p:cNvSpPr>
          <p:nvPr>
            <p:ph type="sldNum" idx="12"/>
          </p:nvPr>
        </p:nvSpPr>
        <p:spPr>
          <a:xfrm>
            <a:off x="4552213" y="6601775"/>
            <a:ext cx="3441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150" name="Google Shape;150;p10"/>
          <p:cNvGrpSpPr/>
          <p:nvPr/>
        </p:nvGrpSpPr>
        <p:grpSpPr>
          <a:xfrm>
            <a:off x="982110" y="1142644"/>
            <a:ext cx="5932378" cy="2331487"/>
            <a:chOff x="995308" y="1118315"/>
            <a:chExt cx="6233454" cy="2331487"/>
          </a:xfrm>
        </p:grpSpPr>
        <p:pic>
          <p:nvPicPr>
            <p:cNvPr id="151" name="Google Shape;151;p10"/>
            <p:cNvPicPr preferRelativeResize="0"/>
            <p:nvPr/>
          </p:nvPicPr>
          <p:blipFill rotWithShape="1">
            <a:blip r:embed="rId3">
              <a:alphaModFix/>
            </a:blip>
            <a:srcRect/>
            <a:stretch/>
          </p:blipFill>
          <p:spPr>
            <a:xfrm>
              <a:off x="995308" y="1118315"/>
              <a:ext cx="6233454" cy="2331487"/>
            </a:xfrm>
            <a:prstGeom prst="rect">
              <a:avLst/>
            </a:prstGeom>
            <a:noFill/>
            <a:ln>
              <a:noFill/>
            </a:ln>
          </p:spPr>
        </p:pic>
        <p:sp>
          <p:nvSpPr>
            <p:cNvPr id="152" name="Google Shape;152;p10"/>
            <p:cNvSpPr/>
            <p:nvPr/>
          </p:nvSpPr>
          <p:spPr>
            <a:xfrm>
              <a:off x="1020964" y="1121620"/>
              <a:ext cx="6174740" cy="2276475"/>
            </a:xfrm>
            <a:custGeom>
              <a:avLst/>
              <a:gdLst/>
              <a:ahLst/>
              <a:cxnLst/>
              <a:rect l="l" t="t" r="r" b="b"/>
              <a:pathLst>
                <a:path w="6174740" h="2276475" extrusionOk="0">
                  <a:moveTo>
                    <a:pt x="0" y="2276016"/>
                  </a:moveTo>
                  <a:lnTo>
                    <a:pt x="6174186" y="2276015"/>
                  </a:lnTo>
                  <a:lnTo>
                    <a:pt x="6174186" y="0"/>
                  </a:lnTo>
                  <a:lnTo>
                    <a:pt x="0" y="0"/>
                  </a:lnTo>
                  <a:lnTo>
                    <a:pt x="0" y="227601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3" name="Google Shape;153;p10"/>
          <p:cNvSpPr txBox="1">
            <a:spLocks noGrp="1"/>
          </p:cNvSpPr>
          <p:nvPr>
            <p:ph type="title"/>
          </p:nvPr>
        </p:nvSpPr>
        <p:spPr>
          <a:xfrm>
            <a:off x="707542" y="399415"/>
            <a:ext cx="2950058"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Architecture</a:t>
            </a:r>
            <a:endParaRPr sz="3600">
              <a:latin typeface="Times New Roman"/>
              <a:ea typeface="Times New Roman"/>
              <a:cs typeface="Times New Roman"/>
              <a:sym typeface="Times New Roman"/>
            </a:endParaRPr>
          </a:p>
        </p:txBody>
      </p:sp>
      <p:sp>
        <p:nvSpPr>
          <p:cNvPr id="154" name="Google Shape;154;p10"/>
          <p:cNvSpPr txBox="1"/>
          <p:nvPr/>
        </p:nvSpPr>
        <p:spPr>
          <a:xfrm>
            <a:off x="1055117" y="1135818"/>
            <a:ext cx="2503805" cy="210314"/>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1250"/>
              <a:buFont typeface="Arial"/>
              <a:buNone/>
            </a:pPr>
            <a:r>
              <a:rPr lang="en-US" sz="1250" b="0" i="0" u="none" strike="noStrike" cap="none">
                <a:solidFill>
                  <a:schemeClr val="dk1"/>
                </a:solidFill>
                <a:latin typeface="Times New Roman"/>
                <a:ea typeface="Times New Roman"/>
                <a:cs typeface="Times New Roman"/>
                <a:sym typeface="Times New Roman"/>
              </a:rPr>
              <a:t>User application scheduling_simulator</a:t>
            </a:r>
            <a:endParaRPr sz="1250" b="0" i="0" u="none" strike="noStrike" cap="none">
              <a:solidFill>
                <a:schemeClr val="dk1"/>
              </a:solidFill>
              <a:latin typeface="Times New Roman"/>
              <a:ea typeface="Times New Roman"/>
              <a:cs typeface="Times New Roman"/>
              <a:sym typeface="Times New Roman"/>
            </a:endParaRPr>
          </a:p>
        </p:txBody>
      </p:sp>
      <p:grpSp>
        <p:nvGrpSpPr>
          <p:cNvPr id="155" name="Google Shape;155;p10"/>
          <p:cNvGrpSpPr/>
          <p:nvPr/>
        </p:nvGrpSpPr>
        <p:grpSpPr>
          <a:xfrm>
            <a:off x="4538228" y="1702442"/>
            <a:ext cx="1491787" cy="1492606"/>
            <a:chOff x="5268449" y="1651769"/>
            <a:chExt cx="1491787" cy="1492606"/>
          </a:xfrm>
        </p:grpSpPr>
        <p:pic>
          <p:nvPicPr>
            <p:cNvPr id="156" name="Google Shape;156;p10"/>
            <p:cNvPicPr preferRelativeResize="0"/>
            <p:nvPr/>
          </p:nvPicPr>
          <p:blipFill rotWithShape="1">
            <a:blip r:embed="rId4">
              <a:alphaModFix/>
            </a:blip>
            <a:srcRect/>
            <a:stretch/>
          </p:blipFill>
          <p:spPr>
            <a:xfrm>
              <a:off x="5268449" y="1651769"/>
              <a:ext cx="1491787" cy="1492606"/>
            </a:xfrm>
            <a:prstGeom prst="rect">
              <a:avLst/>
            </a:prstGeom>
            <a:noFill/>
            <a:ln>
              <a:noFill/>
            </a:ln>
          </p:spPr>
        </p:pic>
        <p:sp>
          <p:nvSpPr>
            <p:cNvPr id="157" name="Google Shape;157;p10"/>
            <p:cNvSpPr/>
            <p:nvPr/>
          </p:nvSpPr>
          <p:spPr>
            <a:xfrm>
              <a:off x="5322443" y="1686294"/>
              <a:ext cx="1385570" cy="1386205"/>
            </a:xfrm>
            <a:custGeom>
              <a:avLst/>
              <a:gdLst/>
              <a:ahLst/>
              <a:cxnLst/>
              <a:rect l="l" t="t" r="r" b="b"/>
              <a:pathLst>
                <a:path w="1385570" h="1386205" extrusionOk="0">
                  <a:moveTo>
                    <a:pt x="692644" y="0"/>
                  </a:moveTo>
                  <a:lnTo>
                    <a:pt x="645220" y="1599"/>
                  </a:lnTo>
                  <a:lnTo>
                    <a:pt x="598654" y="6328"/>
                  </a:lnTo>
                  <a:lnTo>
                    <a:pt x="553049" y="14084"/>
                  </a:lnTo>
                  <a:lnTo>
                    <a:pt x="508508" y="24763"/>
                  </a:lnTo>
                  <a:lnTo>
                    <a:pt x="465134" y="38262"/>
                  </a:lnTo>
                  <a:lnTo>
                    <a:pt x="423031" y="54477"/>
                  </a:lnTo>
                  <a:lnTo>
                    <a:pt x="382301" y="73306"/>
                  </a:lnTo>
                  <a:lnTo>
                    <a:pt x="343048" y="94645"/>
                  </a:lnTo>
                  <a:lnTo>
                    <a:pt x="305375" y="118391"/>
                  </a:lnTo>
                  <a:lnTo>
                    <a:pt x="269385" y="144440"/>
                  </a:lnTo>
                  <a:lnTo>
                    <a:pt x="235181" y="172689"/>
                  </a:lnTo>
                  <a:lnTo>
                    <a:pt x="202866" y="203035"/>
                  </a:lnTo>
                  <a:lnTo>
                    <a:pt x="172544" y="235375"/>
                  </a:lnTo>
                  <a:lnTo>
                    <a:pt x="144317" y="269604"/>
                  </a:lnTo>
                  <a:lnTo>
                    <a:pt x="118289" y="305621"/>
                  </a:lnTo>
                  <a:lnTo>
                    <a:pt x="94563" y="343321"/>
                  </a:lnTo>
                  <a:lnTo>
                    <a:pt x="73242" y="382602"/>
                  </a:lnTo>
                  <a:lnTo>
                    <a:pt x="54429" y="423360"/>
                  </a:lnTo>
                  <a:lnTo>
                    <a:pt x="38228" y="465491"/>
                  </a:lnTo>
                  <a:lnTo>
                    <a:pt x="24741" y="508893"/>
                  </a:lnTo>
                  <a:lnTo>
                    <a:pt x="14071" y="553462"/>
                  </a:lnTo>
                  <a:lnTo>
                    <a:pt x="6322" y="599095"/>
                  </a:lnTo>
                  <a:lnTo>
                    <a:pt x="1597" y="645688"/>
                  </a:lnTo>
                  <a:lnTo>
                    <a:pt x="0" y="693139"/>
                  </a:lnTo>
                  <a:lnTo>
                    <a:pt x="1597" y="740589"/>
                  </a:lnTo>
                  <a:lnTo>
                    <a:pt x="6322" y="787180"/>
                  </a:lnTo>
                  <a:lnTo>
                    <a:pt x="14071" y="832811"/>
                  </a:lnTo>
                  <a:lnTo>
                    <a:pt x="24741" y="877376"/>
                  </a:lnTo>
                  <a:lnTo>
                    <a:pt x="38228" y="920774"/>
                  </a:lnTo>
                  <a:lnTo>
                    <a:pt x="54429" y="962900"/>
                  </a:lnTo>
                  <a:lnTo>
                    <a:pt x="73242" y="1003652"/>
                  </a:lnTo>
                  <a:lnTo>
                    <a:pt x="94563" y="1042927"/>
                  </a:lnTo>
                  <a:lnTo>
                    <a:pt x="118289" y="1080620"/>
                  </a:lnTo>
                  <a:lnTo>
                    <a:pt x="144317" y="1116630"/>
                  </a:lnTo>
                  <a:lnTo>
                    <a:pt x="172544" y="1150853"/>
                  </a:lnTo>
                  <a:lnTo>
                    <a:pt x="202866" y="1183185"/>
                  </a:lnTo>
                  <a:lnTo>
                    <a:pt x="235181" y="1213524"/>
                  </a:lnTo>
                  <a:lnTo>
                    <a:pt x="269385" y="1241766"/>
                  </a:lnTo>
                  <a:lnTo>
                    <a:pt x="305375" y="1267809"/>
                  </a:lnTo>
                  <a:lnTo>
                    <a:pt x="343048" y="1291548"/>
                  </a:lnTo>
                  <a:lnTo>
                    <a:pt x="382301" y="1312880"/>
                  </a:lnTo>
                  <a:lnTo>
                    <a:pt x="423031" y="1331704"/>
                  </a:lnTo>
                  <a:lnTo>
                    <a:pt x="465134" y="1347914"/>
                  </a:lnTo>
                  <a:lnTo>
                    <a:pt x="508508" y="1361409"/>
                  </a:lnTo>
                  <a:lnTo>
                    <a:pt x="553049" y="1372084"/>
                  </a:lnTo>
                  <a:lnTo>
                    <a:pt x="598654" y="1379837"/>
                  </a:lnTo>
                  <a:lnTo>
                    <a:pt x="645220" y="1384565"/>
                  </a:lnTo>
                  <a:lnTo>
                    <a:pt x="692644" y="1386163"/>
                  </a:lnTo>
                  <a:lnTo>
                    <a:pt x="740068" y="1384565"/>
                  </a:lnTo>
                  <a:lnTo>
                    <a:pt x="786634" y="1379837"/>
                  </a:lnTo>
                  <a:lnTo>
                    <a:pt x="832239" y="1372084"/>
                  </a:lnTo>
                  <a:lnTo>
                    <a:pt x="876780" y="1361409"/>
                  </a:lnTo>
                  <a:lnTo>
                    <a:pt x="920154" y="1347914"/>
                  </a:lnTo>
                  <a:lnTo>
                    <a:pt x="962257" y="1331704"/>
                  </a:lnTo>
                  <a:lnTo>
                    <a:pt x="1002987" y="1312880"/>
                  </a:lnTo>
                  <a:lnTo>
                    <a:pt x="1042239" y="1291548"/>
                  </a:lnTo>
                  <a:lnTo>
                    <a:pt x="1079913" y="1267809"/>
                  </a:lnTo>
                  <a:lnTo>
                    <a:pt x="1115903" y="1241766"/>
                  </a:lnTo>
                  <a:lnTo>
                    <a:pt x="1150107" y="1213524"/>
                  </a:lnTo>
                  <a:lnTo>
                    <a:pt x="1182421" y="1183185"/>
                  </a:lnTo>
                  <a:lnTo>
                    <a:pt x="1212744" y="1150853"/>
                  </a:lnTo>
                  <a:lnTo>
                    <a:pt x="1240970" y="1116630"/>
                  </a:lnTo>
                  <a:lnTo>
                    <a:pt x="1266998" y="1080620"/>
                  </a:lnTo>
                  <a:lnTo>
                    <a:pt x="1290724" y="1042926"/>
                  </a:lnTo>
                  <a:lnTo>
                    <a:pt x="1312045" y="1003652"/>
                  </a:lnTo>
                  <a:lnTo>
                    <a:pt x="1330858" y="962900"/>
                  </a:lnTo>
                  <a:lnTo>
                    <a:pt x="1347060" y="920774"/>
                  </a:lnTo>
                  <a:lnTo>
                    <a:pt x="1360547" y="877376"/>
                  </a:lnTo>
                  <a:lnTo>
                    <a:pt x="1371216" y="832811"/>
                  </a:lnTo>
                  <a:lnTo>
                    <a:pt x="1378965" y="787180"/>
                  </a:lnTo>
                  <a:lnTo>
                    <a:pt x="1383690" y="740589"/>
                  </a:lnTo>
                  <a:lnTo>
                    <a:pt x="1385288" y="693139"/>
                  </a:lnTo>
                  <a:lnTo>
                    <a:pt x="1383690" y="645688"/>
                  </a:lnTo>
                  <a:lnTo>
                    <a:pt x="1378965" y="599095"/>
                  </a:lnTo>
                  <a:lnTo>
                    <a:pt x="1371216" y="553462"/>
                  </a:lnTo>
                  <a:lnTo>
                    <a:pt x="1360547" y="508893"/>
                  </a:lnTo>
                  <a:lnTo>
                    <a:pt x="1347060" y="465491"/>
                  </a:lnTo>
                  <a:lnTo>
                    <a:pt x="1330858" y="423360"/>
                  </a:lnTo>
                  <a:lnTo>
                    <a:pt x="1312045" y="382602"/>
                  </a:lnTo>
                  <a:lnTo>
                    <a:pt x="1290724" y="343321"/>
                  </a:lnTo>
                  <a:lnTo>
                    <a:pt x="1266998" y="305621"/>
                  </a:lnTo>
                  <a:lnTo>
                    <a:pt x="1240970" y="269604"/>
                  </a:lnTo>
                  <a:lnTo>
                    <a:pt x="1212744" y="235375"/>
                  </a:lnTo>
                  <a:lnTo>
                    <a:pt x="1182421" y="203035"/>
                  </a:lnTo>
                  <a:lnTo>
                    <a:pt x="1150107" y="172689"/>
                  </a:lnTo>
                  <a:lnTo>
                    <a:pt x="1115903" y="144440"/>
                  </a:lnTo>
                  <a:lnTo>
                    <a:pt x="1079913" y="118391"/>
                  </a:lnTo>
                  <a:lnTo>
                    <a:pt x="1042239" y="94645"/>
                  </a:lnTo>
                  <a:lnTo>
                    <a:pt x="1002987" y="73306"/>
                  </a:lnTo>
                  <a:lnTo>
                    <a:pt x="962257" y="54477"/>
                  </a:lnTo>
                  <a:lnTo>
                    <a:pt x="920154" y="38262"/>
                  </a:lnTo>
                  <a:lnTo>
                    <a:pt x="876780" y="24763"/>
                  </a:lnTo>
                  <a:lnTo>
                    <a:pt x="832239" y="14084"/>
                  </a:lnTo>
                  <a:lnTo>
                    <a:pt x="786634" y="6328"/>
                  </a:lnTo>
                  <a:lnTo>
                    <a:pt x="740068" y="1599"/>
                  </a:lnTo>
                  <a:lnTo>
                    <a:pt x="692644" y="0"/>
                  </a:lnTo>
                  <a:close/>
                </a:path>
              </a:pathLst>
            </a:custGeom>
            <a:solidFill>
              <a:srgbClr val="A8D08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0"/>
            <p:cNvSpPr/>
            <p:nvPr/>
          </p:nvSpPr>
          <p:spPr>
            <a:xfrm>
              <a:off x="5322443" y="1686294"/>
              <a:ext cx="1385570" cy="1386205"/>
            </a:xfrm>
            <a:custGeom>
              <a:avLst/>
              <a:gdLst/>
              <a:ahLst/>
              <a:cxnLst/>
              <a:rect l="l" t="t" r="r" b="b"/>
              <a:pathLst>
                <a:path w="1385570" h="1386205" extrusionOk="0">
                  <a:moveTo>
                    <a:pt x="0" y="693139"/>
                  </a:moveTo>
                  <a:lnTo>
                    <a:pt x="1597" y="645688"/>
                  </a:lnTo>
                  <a:lnTo>
                    <a:pt x="6322" y="599095"/>
                  </a:lnTo>
                  <a:lnTo>
                    <a:pt x="14071" y="553462"/>
                  </a:lnTo>
                  <a:lnTo>
                    <a:pt x="24741" y="508893"/>
                  </a:lnTo>
                  <a:lnTo>
                    <a:pt x="38228" y="465491"/>
                  </a:lnTo>
                  <a:lnTo>
                    <a:pt x="54429" y="423360"/>
                  </a:lnTo>
                  <a:lnTo>
                    <a:pt x="73242" y="382602"/>
                  </a:lnTo>
                  <a:lnTo>
                    <a:pt x="94563" y="343321"/>
                  </a:lnTo>
                  <a:lnTo>
                    <a:pt x="118289" y="305621"/>
                  </a:lnTo>
                  <a:lnTo>
                    <a:pt x="144317" y="269604"/>
                  </a:lnTo>
                  <a:lnTo>
                    <a:pt x="172544" y="235375"/>
                  </a:lnTo>
                  <a:lnTo>
                    <a:pt x="202866" y="203035"/>
                  </a:lnTo>
                  <a:lnTo>
                    <a:pt x="235181" y="172689"/>
                  </a:lnTo>
                  <a:lnTo>
                    <a:pt x="269385" y="144440"/>
                  </a:lnTo>
                  <a:lnTo>
                    <a:pt x="305375" y="118391"/>
                  </a:lnTo>
                  <a:lnTo>
                    <a:pt x="343048" y="94645"/>
                  </a:lnTo>
                  <a:lnTo>
                    <a:pt x="382301" y="73306"/>
                  </a:lnTo>
                  <a:lnTo>
                    <a:pt x="423031" y="54477"/>
                  </a:lnTo>
                  <a:lnTo>
                    <a:pt x="465134" y="38262"/>
                  </a:lnTo>
                  <a:lnTo>
                    <a:pt x="508508" y="24763"/>
                  </a:lnTo>
                  <a:lnTo>
                    <a:pt x="553049" y="14084"/>
                  </a:lnTo>
                  <a:lnTo>
                    <a:pt x="598654" y="6328"/>
                  </a:lnTo>
                  <a:lnTo>
                    <a:pt x="645220" y="1599"/>
                  </a:lnTo>
                  <a:lnTo>
                    <a:pt x="692644" y="0"/>
                  </a:lnTo>
                  <a:lnTo>
                    <a:pt x="740068" y="1599"/>
                  </a:lnTo>
                  <a:lnTo>
                    <a:pt x="786634" y="6328"/>
                  </a:lnTo>
                  <a:lnTo>
                    <a:pt x="832239" y="14084"/>
                  </a:lnTo>
                  <a:lnTo>
                    <a:pt x="876780" y="24763"/>
                  </a:lnTo>
                  <a:lnTo>
                    <a:pt x="920154" y="38262"/>
                  </a:lnTo>
                  <a:lnTo>
                    <a:pt x="962257" y="54477"/>
                  </a:lnTo>
                  <a:lnTo>
                    <a:pt x="1002987" y="73306"/>
                  </a:lnTo>
                  <a:lnTo>
                    <a:pt x="1042239" y="94645"/>
                  </a:lnTo>
                  <a:lnTo>
                    <a:pt x="1079913" y="118391"/>
                  </a:lnTo>
                  <a:lnTo>
                    <a:pt x="1115903" y="144440"/>
                  </a:lnTo>
                  <a:lnTo>
                    <a:pt x="1150107" y="172689"/>
                  </a:lnTo>
                  <a:lnTo>
                    <a:pt x="1182421" y="203035"/>
                  </a:lnTo>
                  <a:lnTo>
                    <a:pt x="1212744" y="235375"/>
                  </a:lnTo>
                  <a:lnTo>
                    <a:pt x="1240970" y="269604"/>
                  </a:lnTo>
                  <a:lnTo>
                    <a:pt x="1266998" y="305621"/>
                  </a:lnTo>
                  <a:lnTo>
                    <a:pt x="1290724" y="343321"/>
                  </a:lnTo>
                  <a:lnTo>
                    <a:pt x="1312045" y="382602"/>
                  </a:lnTo>
                  <a:lnTo>
                    <a:pt x="1330858" y="423360"/>
                  </a:lnTo>
                  <a:lnTo>
                    <a:pt x="1347060" y="465491"/>
                  </a:lnTo>
                  <a:lnTo>
                    <a:pt x="1360547" y="508893"/>
                  </a:lnTo>
                  <a:lnTo>
                    <a:pt x="1371216" y="553462"/>
                  </a:lnTo>
                  <a:lnTo>
                    <a:pt x="1378965" y="599095"/>
                  </a:lnTo>
                  <a:lnTo>
                    <a:pt x="1383690" y="645688"/>
                  </a:lnTo>
                  <a:lnTo>
                    <a:pt x="1385288" y="693139"/>
                  </a:lnTo>
                  <a:lnTo>
                    <a:pt x="1383690" y="740589"/>
                  </a:lnTo>
                  <a:lnTo>
                    <a:pt x="1378965" y="787180"/>
                  </a:lnTo>
                  <a:lnTo>
                    <a:pt x="1371216" y="832811"/>
                  </a:lnTo>
                  <a:lnTo>
                    <a:pt x="1360547" y="877376"/>
                  </a:lnTo>
                  <a:lnTo>
                    <a:pt x="1347060" y="920774"/>
                  </a:lnTo>
                  <a:lnTo>
                    <a:pt x="1330858" y="962900"/>
                  </a:lnTo>
                  <a:lnTo>
                    <a:pt x="1312045" y="1003652"/>
                  </a:lnTo>
                  <a:lnTo>
                    <a:pt x="1290724" y="1042926"/>
                  </a:lnTo>
                  <a:lnTo>
                    <a:pt x="1266998" y="1080620"/>
                  </a:lnTo>
                  <a:lnTo>
                    <a:pt x="1240970" y="1116630"/>
                  </a:lnTo>
                  <a:lnTo>
                    <a:pt x="1212744" y="1150853"/>
                  </a:lnTo>
                  <a:lnTo>
                    <a:pt x="1182421" y="1183185"/>
                  </a:lnTo>
                  <a:lnTo>
                    <a:pt x="1150107" y="1213524"/>
                  </a:lnTo>
                  <a:lnTo>
                    <a:pt x="1115903" y="1241766"/>
                  </a:lnTo>
                  <a:lnTo>
                    <a:pt x="1079913" y="1267809"/>
                  </a:lnTo>
                  <a:lnTo>
                    <a:pt x="1042239" y="1291548"/>
                  </a:lnTo>
                  <a:lnTo>
                    <a:pt x="1002987" y="1312880"/>
                  </a:lnTo>
                  <a:lnTo>
                    <a:pt x="962257" y="1331704"/>
                  </a:lnTo>
                  <a:lnTo>
                    <a:pt x="920154" y="1347914"/>
                  </a:lnTo>
                  <a:lnTo>
                    <a:pt x="876780" y="1361409"/>
                  </a:lnTo>
                  <a:lnTo>
                    <a:pt x="832239" y="1372084"/>
                  </a:lnTo>
                  <a:lnTo>
                    <a:pt x="786634" y="1379837"/>
                  </a:lnTo>
                  <a:lnTo>
                    <a:pt x="740068" y="1384565"/>
                  </a:lnTo>
                  <a:lnTo>
                    <a:pt x="692644" y="1386163"/>
                  </a:lnTo>
                  <a:lnTo>
                    <a:pt x="645220" y="1384565"/>
                  </a:lnTo>
                  <a:lnTo>
                    <a:pt x="598654" y="1379837"/>
                  </a:lnTo>
                  <a:lnTo>
                    <a:pt x="553049" y="1372084"/>
                  </a:lnTo>
                  <a:lnTo>
                    <a:pt x="508508" y="1361409"/>
                  </a:lnTo>
                  <a:lnTo>
                    <a:pt x="465134" y="1347914"/>
                  </a:lnTo>
                  <a:lnTo>
                    <a:pt x="423031" y="1331704"/>
                  </a:lnTo>
                  <a:lnTo>
                    <a:pt x="382301" y="1312880"/>
                  </a:lnTo>
                  <a:lnTo>
                    <a:pt x="343048" y="1291548"/>
                  </a:lnTo>
                  <a:lnTo>
                    <a:pt x="305375" y="1267809"/>
                  </a:lnTo>
                  <a:lnTo>
                    <a:pt x="269385" y="1241766"/>
                  </a:lnTo>
                  <a:lnTo>
                    <a:pt x="235181" y="1213524"/>
                  </a:lnTo>
                  <a:lnTo>
                    <a:pt x="202866" y="1183185"/>
                  </a:lnTo>
                  <a:lnTo>
                    <a:pt x="172544" y="1150853"/>
                  </a:lnTo>
                  <a:lnTo>
                    <a:pt x="144317" y="1116630"/>
                  </a:lnTo>
                  <a:lnTo>
                    <a:pt x="118289" y="1080620"/>
                  </a:lnTo>
                  <a:lnTo>
                    <a:pt x="94563" y="1042927"/>
                  </a:lnTo>
                  <a:lnTo>
                    <a:pt x="73242" y="1003652"/>
                  </a:lnTo>
                  <a:lnTo>
                    <a:pt x="54429" y="962900"/>
                  </a:lnTo>
                  <a:lnTo>
                    <a:pt x="38228" y="920774"/>
                  </a:lnTo>
                  <a:lnTo>
                    <a:pt x="24741" y="877376"/>
                  </a:lnTo>
                  <a:lnTo>
                    <a:pt x="14071" y="832811"/>
                  </a:lnTo>
                  <a:lnTo>
                    <a:pt x="6322" y="787180"/>
                  </a:lnTo>
                  <a:lnTo>
                    <a:pt x="1597" y="740589"/>
                  </a:lnTo>
                  <a:lnTo>
                    <a:pt x="0" y="69313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9" name="Google Shape;159;p10"/>
          <p:cNvSpPr txBox="1"/>
          <p:nvPr/>
        </p:nvSpPr>
        <p:spPr>
          <a:xfrm>
            <a:off x="4843424" y="2285879"/>
            <a:ext cx="881400" cy="224400"/>
          </a:xfrm>
          <a:prstGeom prst="rect">
            <a:avLst/>
          </a:prstGeom>
          <a:noFill/>
          <a:ln>
            <a:noFill/>
          </a:ln>
        </p:spPr>
        <p:txBody>
          <a:bodyPr spcFirstLastPara="1" wrap="square" lIns="0" tIns="8875" rIns="0" bIns="0" anchor="t" anchorCtr="0">
            <a:spAutoFit/>
          </a:bodyPr>
          <a:lstStyle/>
          <a:p>
            <a:pPr marL="226695" marR="5080" lvl="0" indent="-214629" algn="l" rtl="0">
              <a:lnSpc>
                <a:spcPct val="103299"/>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Simulation </a:t>
            </a:r>
            <a:endParaRPr sz="1400" b="0" i="0" u="none" strike="noStrike" cap="none">
              <a:solidFill>
                <a:schemeClr val="dk1"/>
              </a:solidFill>
              <a:latin typeface="Times New Roman"/>
              <a:ea typeface="Times New Roman"/>
              <a:cs typeface="Times New Roman"/>
              <a:sym typeface="Times New Roman"/>
            </a:endParaRPr>
          </a:p>
        </p:txBody>
      </p:sp>
      <p:grpSp>
        <p:nvGrpSpPr>
          <p:cNvPr id="160" name="Google Shape;160;p10"/>
          <p:cNvGrpSpPr/>
          <p:nvPr/>
        </p:nvGrpSpPr>
        <p:grpSpPr>
          <a:xfrm>
            <a:off x="1373614" y="1651769"/>
            <a:ext cx="1491787" cy="1492606"/>
            <a:chOff x="1373614" y="1651769"/>
            <a:chExt cx="1491787" cy="1492606"/>
          </a:xfrm>
        </p:grpSpPr>
        <p:pic>
          <p:nvPicPr>
            <p:cNvPr id="161" name="Google Shape;161;p10"/>
            <p:cNvPicPr preferRelativeResize="0"/>
            <p:nvPr/>
          </p:nvPicPr>
          <p:blipFill rotWithShape="1">
            <a:blip r:embed="rId5">
              <a:alphaModFix/>
            </a:blip>
            <a:srcRect/>
            <a:stretch/>
          </p:blipFill>
          <p:spPr>
            <a:xfrm>
              <a:off x="1373614" y="1651769"/>
              <a:ext cx="1491787" cy="1492606"/>
            </a:xfrm>
            <a:prstGeom prst="rect">
              <a:avLst/>
            </a:prstGeom>
            <a:noFill/>
            <a:ln>
              <a:noFill/>
            </a:ln>
          </p:spPr>
        </p:pic>
        <p:sp>
          <p:nvSpPr>
            <p:cNvPr id="162" name="Google Shape;162;p10"/>
            <p:cNvSpPr/>
            <p:nvPr/>
          </p:nvSpPr>
          <p:spPr>
            <a:xfrm>
              <a:off x="1422909" y="1686294"/>
              <a:ext cx="1385570" cy="1386205"/>
            </a:xfrm>
            <a:custGeom>
              <a:avLst/>
              <a:gdLst/>
              <a:ahLst/>
              <a:cxnLst/>
              <a:rect l="l" t="t" r="r" b="b"/>
              <a:pathLst>
                <a:path w="1385570" h="1386205" extrusionOk="0">
                  <a:moveTo>
                    <a:pt x="692644" y="0"/>
                  </a:moveTo>
                  <a:lnTo>
                    <a:pt x="645220" y="1599"/>
                  </a:lnTo>
                  <a:lnTo>
                    <a:pt x="598654" y="6328"/>
                  </a:lnTo>
                  <a:lnTo>
                    <a:pt x="553049" y="14084"/>
                  </a:lnTo>
                  <a:lnTo>
                    <a:pt x="508508" y="24763"/>
                  </a:lnTo>
                  <a:lnTo>
                    <a:pt x="465134" y="38262"/>
                  </a:lnTo>
                  <a:lnTo>
                    <a:pt x="423031" y="54477"/>
                  </a:lnTo>
                  <a:lnTo>
                    <a:pt x="382301" y="73306"/>
                  </a:lnTo>
                  <a:lnTo>
                    <a:pt x="343048" y="94645"/>
                  </a:lnTo>
                  <a:lnTo>
                    <a:pt x="305375" y="118391"/>
                  </a:lnTo>
                  <a:lnTo>
                    <a:pt x="269385" y="144440"/>
                  </a:lnTo>
                  <a:lnTo>
                    <a:pt x="235181" y="172689"/>
                  </a:lnTo>
                  <a:lnTo>
                    <a:pt x="202866" y="203035"/>
                  </a:lnTo>
                  <a:lnTo>
                    <a:pt x="172544" y="235375"/>
                  </a:lnTo>
                  <a:lnTo>
                    <a:pt x="144317" y="269604"/>
                  </a:lnTo>
                  <a:lnTo>
                    <a:pt x="118289" y="305621"/>
                  </a:lnTo>
                  <a:lnTo>
                    <a:pt x="94563" y="343321"/>
                  </a:lnTo>
                  <a:lnTo>
                    <a:pt x="73242" y="382602"/>
                  </a:lnTo>
                  <a:lnTo>
                    <a:pt x="54429" y="423360"/>
                  </a:lnTo>
                  <a:lnTo>
                    <a:pt x="38228" y="465491"/>
                  </a:lnTo>
                  <a:lnTo>
                    <a:pt x="24741" y="508893"/>
                  </a:lnTo>
                  <a:lnTo>
                    <a:pt x="14071" y="553462"/>
                  </a:lnTo>
                  <a:lnTo>
                    <a:pt x="6322" y="599095"/>
                  </a:lnTo>
                  <a:lnTo>
                    <a:pt x="1597" y="645688"/>
                  </a:lnTo>
                  <a:lnTo>
                    <a:pt x="0" y="693139"/>
                  </a:lnTo>
                  <a:lnTo>
                    <a:pt x="1597" y="740589"/>
                  </a:lnTo>
                  <a:lnTo>
                    <a:pt x="6322" y="787180"/>
                  </a:lnTo>
                  <a:lnTo>
                    <a:pt x="14071" y="832811"/>
                  </a:lnTo>
                  <a:lnTo>
                    <a:pt x="24741" y="877376"/>
                  </a:lnTo>
                  <a:lnTo>
                    <a:pt x="38228" y="920774"/>
                  </a:lnTo>
                  <a:lnTo>
                    <a:pt x="54429" y="962900"/>
                  </a:lnTo>
                  <a:lnTo>
                    <a:pt x="73242" y="1003652"/>
                  </a:lnTo>
                  <a:lnTo>
                    <a:pt x="94563" y="1042927"/>
                  </a:lnTo>
                  <a:lnTo>
                    <a:pt x="118289" y="1080620"/>
                  </a:lnTo>
                  <a:lnTo>
                    <a:pt x="144317" y="1116630"/>
                  </a:lnTo>
                  <a:lnTo>
                    <a:pt x="172544" y="1150853"/>
                  </a:lnTo>
                  <a:lnTo>
                    <a:pt x="202866" y="1183185"/>
                  </a:lnTo>
                  <a:lnTo>
                    <a:pt x="235181" y="1213524"/>
                  </a:lnTo>
                  <a:lnTo>
                    <a:pt x="269385" y="1241766"/>
                  </a:lnTo>
                  <a:lnTo>
                    <a:pt x="305375" y="1267809"/>
                  </a:lnTo>
                  <a:lnTo>
                    <a:pt x="343048" y="1291548"/>
                  </a:lnTo>
                  <a:lnTo>
                    <a:pt x="382301" y="1312880"/>
                  </a:lnTo>
                  <a:lnTo>
                    <a:pt x="423031" y="1331704"/>
                  </a:lnTo>
                  <a:lnTo>
                    <a:pt x="465134" y="1347914"/>
                  </a:lnTo>
                  <a:lnTo>
                    <a:pt x="508508" y="1361409"/>
                  </a:lnTo>
                  <a:lnTo>
                    <a:pt x="553049" y="1372084"/>
                  </a:lnTo>
                  <a:lnTo>
                    <a:pt x="598654" y="1379837"/>
                  </a:lnTo>
                  <a:lnTo>
                    <a:pt x="645220" y="1384565"/>
                  </a:lnTo>
                  <a:lnTo>
                    <a:pt x="692644" y="1386163"/>
                  </a:lnTo>
                  <a:lnTo>
                    <a:pt x="740068" y="1384565"/>
                  </a:lnTo>
                  <a:lnTo>
                    <a:pt x="786634" y="1379837"/>
                  </a:lnTo>
                  <a:lnTo>
                    <a:pt x="832239" y="1372084"/>
                  </a:lnTo>
                  <a:lnTo>
                    <a:pt x="876780" y="1361409"/>
                  </a:lnTo>
                  <a:lnTo>
                    <a:pt x="920154" y="1347914"/>
                  </a:lnTo>
                  <a:lnTo>
                    <a:pt x="962257" y="1331704"/>
                  </a:lnTo>
                  <a:lnTo>
                    <a:pt x="1002987" y="1312880"/>
                  </a:lnTo>
                  <a:lnTo>
                    <a:pt x="1042239" y="1291548"/>
                  </a:lnTo>
                  <a:lnTo>
                    <a:pt x="1079913" y="1267809"/>
                  </a:lnTo>
                  <a:lnTo>
                    <a:pt x="1115903" y="1241766"/>
                  </a:lnTo>
                  <a:lnTo>
                    <a:pt x="1150107" y="1213524"/>
                  </a:lnTo>
                  <a:lnTo>
                    <a:pt x="1182421" y="1183185"/>
                  </a:lnTo>
                  <a:lnTo>
                    <a:pt x="1212744" y="1150853"/>
                  </a:lnTo>
                  <a:lnTo>
                    <a:pt x="1240970" y="1116630"/>
                  </a:lnTo>
                  <a:lnTo>
                    <a:pt x="1266998" y="1080620"/>
                  </a:lnTo>
                  <a:lnTo>
                    <a:pt x="1290724" y="1042926"/>
                  </a:lnTo>
                  <a:lnTo>
                    <a:pt x="1312045" y="1003652"/>
                  </a:lnTo>
                  <a:lnTo>
                    <a:pt x="1330858" y="962900"/>
                  </a:lnTo>
                  <a:lnTo>
                    <a:pt x="1347060" y="920774"/>
                  </a:lnTo>
                  <a:lnTo>
                    <a:pt x="1360547" y="877376"/>
                  </a:lnTo>
                  <a:lnTo>
                    <a:pt x="1371216" y="832811"/>
                  </a:lnTo>
                  <a:lnTo>
                    <a:pt x="1378965" y="787180"/>
                  </a:lnTo>
                  <a:lnTo>
                    <a:pt x="1383690" y="740589"/>
                  </a:lnTo>
                  <a:lnTo>
                    <a:pt x="1385288" y="693139"/>
                  </a:lnTo>
                  <a:lnTo>
                    <a:pt x="1383690" y="645688"/>
                  </a:lnTo>
                  <a:lnTo>
                    <a:pt x="1378965" y="599095"/>
                  </a:lnTo>
                  <a:lnTo>
                    <a:pt x="1371216" y="553462"/>
                  </a:lnTo>
                  <a:lnTo>
                    <a:pt x="1360547" y="508893"/>
                  </a:lnTo>
                  <a:lnTo>
                    <a:pt x="1347060" y="465491"/>
                  </a:lnTo>
                  <a:lnTo>
                    <a:pt x="1330858" y="423360"/>
                  </a:lnTo>
                  <a:lnTo>
                    <a:pt x="1312045" y="382602"/>
                  </a:lnTo>
                  <a:lnTo>
                    <a:pt x="1290724" y="343321"/>
                  </a:lnTo>
                  <a:lnTo>
                    <a:pt x="1266998" y="305621"/>
                  </a:lnTo>
                  <a:lnTo>
                    <a:pt x="1240970" y="269604"/>
                  </a:lnTo>
                  <a:lnTo>
                    <a:pt x="1212744" y="235375"/>
                  </a:lnTo>
                  <a:lnTo>
                    <a:pt x="1182421" y="203035"/>
                  </a:lnTo>
                  <a:lnTo>
                    <a:pt x="1150107" y="172689"/>
                  </a:lnTo>
                  <a:lnTo>
                    <a:pt x="1115903" y="144440"/>
                  </a:lnTo>
                  <a:lnTo>
                    <a:pt x="1079913" y="118391"/>
                  </a:lnTo>
                  <a:lnTo>
                    <a:pt x="1042239" y="94645"/>
                  </a:lnTo>
                  <a:lnTo>
                    <a:pt x="1002987" y="73306"/>
                  </a:lnTo>
                  <a:lnTo>
                    <a:pt x="962257" y="54477"/>
                  </a:lnTo>
                  <a:lnTo>
                    <a:pt x="920154" y="38262"/>
                  </a:lnTo>
                  <a:lnTo>
                    <a:pt x="876780" y="24763"/>
                  </a:lnTo>
                  <a:lnTo>
                    <a:pt x="832239" y="14084"/>
                  </a:lnTo>
                  <a:lnTo>
                    <a:pt x="786634" y="6328"/>
                  </a:lnTo>
                  <a:lnTo>
                    <a:pt x="740068" y="1599"/>
                  </a:lnTo>
                  <a:lnTo>
                    <a:pt x="69264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10"/>
            <p:cNvSpPr/>
            <p:nvPr/>
          </p:nvSpPr>
          <p:spPr>
            <a:xfrm>
              <a:off x="1422909" y="1686294"/>
              <a:ext cx="1385570" cy="1386205"/>
            </a:xfrm>
            <a:custGeom>
              <a:avLst/>
              <a:gdLst/>
              <a:ahLst/>
              <a:cxnLst/>
              <a:rect l="l" t="t" r="r" b="b"/>
              <a:pathLst>
                <a:path w="1385570" h="1386205" extrusionOk="0">
                  <a:moveTo>
                    <a:pt x="0" y="693139"/>
                  </a:moveTo>
                  <a:lnTo>
                    <a:pt x="1597" y="645688"/>
                  </a:lnTo>
                  <a:lnTo>
                    <a:pt x="6322" y="599095"/>
                  </a:lnTo>
                  <a:lnTo>
                    <a:pt x="14071" y="553462"/>
                  </a:lnTo>
                  <a:lnTo>
                    <a:pt x="24741" y="508893"/>
                  </a:lnTo>
                  <a:lnTo>
                    <a:pt x="38228" y="465491"/>
                  </a:lnTo>
                  <a:lnTo>
                    <a:pt x="54429" y="423360"/>
                  </a:lnTo>
                  <a:lnTo>
                    <a:pt x="73242" y="382602"/>
                  </a:lnTo>
                  <a:lnTo>
                    <a:pt x="94563" y="343321"/>
                  </a:lnTo>
                  <a:lnTo>
                    <a:pt x="118289" y="305621"/>
                  </a:lnTo>
                  <a:lnTo>
                    <a:pt x="144317" y="269604"/>
                  </a:lnTo>
                  <a:lnTo>
                    <a:pt x="172544" y="235375"/>
                  </a:lnTo>
                  <a:lnTo>
                    <a:pt x="202866" y="203035"/>
                  </a:lnTo>
                  <a:lnTo>
                    <a:pt x="235181" y="172689"/>
                  </a:lnTo>
                  <a:lnTo>
                    <a:pt x="269385" y="144440"/>
                  </a:lnTo>
                  <a:lnTo>
                    <a:pt x="305375" y="118391"/>
                  </a:lnTo>
                  <a:lnTo>
                    <a:pt x="343048" y="94645"/>
                  </a:lnTo>
                  <a:lnTo>
                    <a:pt x="382301" y="73306"/>
                  </a:lnTo>
                  <a:lnTo>
                    <a:pt x="423031" y="54477"/>
                  </a:lnTo>
                  <a:lnTo>
                    <a:pt x="465134" y="38262"/>
                  </a:lnTo>
                  <a:lnTo>
                    <a:pt x="508508" y="24763"/>
                  </a:lnTo>
                  <a:lnTo>
                    <a:pt x="553049" y="14084"/>
                  </a:lnTo>
                  <a:lnTo>
                    <a:pt x="598654" y="6328"/>
                  </a:lnTo>
                  <a:lnTo>
                    <a:pt x="645220" y="1599"/>
                  </a:lnTo>
                  <a:lnTo>
                    <a:pt x="692644" y="0"/>
                  </a:lnTo>
                  <a:lnTo>
                    <a:pt x="740068" y="1599"/>
                  </a:lnTo>
                  <a:lnTo>
                    <a:pt x="786634" y="6328"/>
                  </a:lnTo>
                  <a:lnTo>
                    <a:pt x="832239" y="14084"/>
                  </a:lnTo>
                  <a:lnTo>
                    <a:pt x="876780" y="24763"/>
                  </a:lnTo>
                  <a:lnTo>
                    <a:pt x="920154" y="38262"/>
                  </a:lnTo>
                  <a:lnTo>
                    <a:pt x="962257" y="54477"/>
                  </a:lnTo>
                  <a:lnTo>
                    <a:pt x="1002987" y="73306"/>
                  </a:lnTo>
                  <a:lnTo>
                    <a:pt x="1042239" y="94645"/>
                  </a:lnTo>
                  <a:lnTo>
                    <a:pt x="1079913" y="118391"/>
                  </a:lnTo>
                  <a:lnTo>
                    <a:pt x="1115903" y="144440"/>
                  </a:lnTo>
                  <a:lnTo>
                    <a:pt x="1150107" y="172689"/>
                  </a:lnTo>
                  <a:lnTo>
                    <a:pt x="1182421" y="203035"/>
                  </a:lnTo>
                  <a:lnTo>
                    <a:pt x="1212744" y="235375"/>
                  </a:lnTo>
                  <a:lnTo>
                    <a:pt x="1240970" y="269604"/>
                  </a:lnTo>
                  <a:lnTo>
                    <a:pt x="1266998" y="305621"/>
                  </a:lnTo>
                  <a:lnTo>
                    <a:pt x="1290724" y="343321"/>
                  </a:lnTo>
                  <a:lnTo>
                    <a:pt x="1312045" y="382602"/>
                  </a:lnTo>
                  <a:lnTo>
                    <a:pt x="1330858" y="423360"/>
                  </a:lnTo>
                  <a:lnTo>
                    <a:pt x="1347060" y="465491"/>
                  </a:lnTo>
                  <a:lnTo>
                    <a:pt x="1360547" y="508893"/>
                  </a:lnTo>
                  <a:lnTo>
                    <a:pt x="1371216" y="553462"/>
                  </a:lnTo>
                  <a:lnTo>
                    <a:pt x="1378965" y="599095"/>
                  </a:lnTo>
                  <a:lnTo>
                    <a:pt x="1383690" y="645688"/>
                  </a:lnTo>
                  <a:lnTo>
                    <a:pt x="1385288" y="693139"/>
                  </a:lnTo>
                  <a:lnTo>
                    <a:pt x="1383690" y="740589"/>
                  </a:lnTo>
                  <a:lnTo>
                    <a:pt x="1378965" y="787180"/>
                  </a:lnTo>
                  <a:lnTo>
                    <a:pt x="1371216" y="832811"/>
                  </a:lnTo>
                  <a:lnTo>
                    <a:pt x="1360547" y="877376"/>
                  </a:lnTo>
                  <a:lnTo>
                    <a:pt x="1347060" y="920774"/>
                  </a:lnTo>
                  <a:lnTo>
                    <a:pt x="1330858" y="962900"/>
                  </a:lnTo>
                  <a:lnTo>
                    <a:pt x="1312045" y="1003652"/>
                  </a:lnTo>
                  <a:lnTo>
                    <a:pt x="1290724" y="1042926"/>
                  </a:lnTo>
                  <a:lnTo>
                    <a:pt x="1266998" y="1080620"/>
                  </a:lnTo>
                  <a:lnTo>
                    <a:pt x="1240970" y="1116630"/>
                  </a:lnTo>
                  <a:lnTo>
                    <a:pt x="1212744" y="1150853"/>
                  </a:lnTo>
                  <a:lnTo>
                    <a:pt x="1182421" y="1183185"/>
                  </a:lnTo>
                  <a:lnTo>
                    <a:pt x="1150107" y="1213524"/>
                  </a:lnTo>
                  <a:lnTo>
                    <a:pt x="1115903" y="1241766"/>
                  </a:lnTo>
                  <a:lnTo>
                    <a:pt x="1079913" y="1267809"/>
                  </a:lnTo>
                  <a:lnTo>
                    <a:pt x="1042239" y="1291548"/>
                  </a:lnTo>
                  <a:lnTo>
                    <a:pt x="1002987" y="1312880"/>
                  </a:lnTo>
                  <a:lnTo>
                    <a:pt x="962257" y="1331704"/>
                  </a:lnTo>
                  <a:lnTo>
                    <a:pt x="920154" y="1347914"/>
                  </a:lnTo>
                  <a:lnTo>
                    <a:pt x="876780" y="1361409"/>
                  </a:lnTo>
                  <a:lnTo>
                    <a:pt x="832239" y="1372084"/>
                  </a:lnTo>
                  <a:lnTo>
                    <a:pt x="786634" y="1379837"/>
                  </a:lnTo>
                  <a:lnTo>
                    <a:pt x="740068" y="1384565"/>
                  </a:lnTo>
                  <a:lnTo>
                    <a:pt x="692644" y="1386163"/>
                  </a:lnTo>
                  <a:lnTo>
                    <a:pt x="645220" y="1384565"/>
                  </a:lnTo>
                  <a:lnTo>
                    <a:pt x="598654" y="1379837"/>
                  </a:lnTo>
                  <a:lnTo>
                    <a:pt x="553049" y="1372084"/>
                  </a:lnTo>
                  <a:lnTo>
                    <a:pt x="508508" y="1361409"/>
                  </a:lnTo>
                  <a:lnTo>
                    <a:pt x="465134" y="1347914"/>
                  </a:lnTo>
                  <a:lnTo>
                    <a:pt x="423031" y="1331704"/>
                  </a:lnTo>
                  <a:lnTo>
                    <a:pt x="382301" y="1312880"/>
                  </a:lnTo>
                  <a:lnTo>
                    <a:pt x="343048" y="1291548"/>
                  </a:lnTo>
                  <a:lnTo>
                    <a:pt x="305375" y="1267809"/>
                  </a:lnTo>
                  <a:lnTo>
                    <a:pt x="269385" y="1241766"/>
                  </a:lnTo>
                  <a:lnTo>
                    <a:pt x="235181" y="1213524"/>
                  </a:lnTo>
                  <a:lnTo>
                    <a:pt x="202866" y="1183185"/>
                  </a:lnTo>
                  <a:lnTo>
                    <a:pt x="172544" y="1150853"/>
                  </a:lnTo>
                  <a:lnTo>
                    <a:pt x="144317" y="1116630"/>
                  </a:lnTo>
                  <a:lnTo>
                    <a:pt x="118289" y="1080620"/>
                  </a:lnTo>
                  <a:lnTo>
                    <a:pt x="94563" y="1042927"/>
                  </a:lnTo>
                  <a:lnTo>
                    <a:pt x="73242" y="1003652"/>
                  </a:lnTo>
                  <a:lnTo>
                    <a:pt x="54429" y="962900"/>
                  </a:lnTo>
                  <a:lnTo>
                    <a:pt x="38228" y="920774"/>
                  </a:lnTo>
                  <a:lnTo>
                    <a:pt x="24741" y="877376"/>
                  </a:lnTo>
                  <a:lnTo>
                    <a:pt x="14071" y="832811"/>
                  </a:lnTo>
                  <a:lnTo>
                    <a:pt x="6322" y="787180"/>
                  </a:lnTo>
                  <a:lnTo>
                    <a:pt x="1597" y="740589"/>
                  </a:lnTo>
                  <a:lnTo>
                    <a:pt x="0" y="69313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4" name="Google Shape;164;p10"/>
          <p:cNvSpPr txBox="1"/>
          <p:nvPr/>
        </p:nvSpPr>
        <p:spPr>
          <a:xfrm>
            <a:off x="1540846" y="2235245"/>
            <a:ext cx="1527032" cy="231474"/>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Parse </a:t>
            </a:r>
            <a:r>
              <a:rPr lang="en-US" b="1">
                <a:solidFill>
                  <a:schemeClr val="dk1"/>
                </a:solidFill>
                <a:latin typeface="Times New Roman"/>
                <a:ea typeface="Times New Roman"/>
                <a:cs typeface="Times New Roman"/>
                <a:sym typeface="Times New Roman"/>
              </a:rPr>
              <a:t>j</a:t>
            </a:r>
            <a:r>
              <a:rPr lang="en-US" sz="1400" b="1" i="0" u="none" strike="noStrike" cap="none">
                <a:solidFill>
                  <a:schemeClr val="dk1"/>
                </a:solidFill>
                <a:latin typeface="Times New Roman"/>
                <a:ea typeface="Times New Roman"/>
                <a:cs typeface="Times New Roman"/>
                <a:sym typeface="Times New Roman"/>
              </a:rPr>
              <a:t>son file</a:t>
            </a:r>
            <a:endParaRPr sz="1400" b="0" i="0" u="none" strike="noStrike" cap="none">
              <a:solidFill>
                <a:schemeClr val="dk1"/>
              </a:solidFill>
              <a:latin typeface="Times New Roman"/>
              <a:ea typeface="Times New Roman"/>
              <a:cs typeface="Times New Roman"/>
              <a:sym typeface="Times New Roman"/>
            </a:endParaRPr>
          </a:p>
        </p:txBody>
      </p:sp>
      <p:grpSp>
        <p:nvGrpSpPr>
          <p:cNvPr id="165" name="Google Shape;165;p10"/>
          <p:cNvGrpSpPr/>
          <p:nvPr/>
        </p:nvGrpSpPr>
        <p:grpSpPr>
          <a:xfrm>
            <a:off x="2599134" y="1605979"/>
            <a:ext cx="2243818" cy="253612"/>
            <a:chOff x="2605402" y="1646409"/>
            <a:chExt cx="2920359" cy="253612"/>
          </a:xfrm>
        </p:grpSpPr>
        <p:sp>
          <p:nvSpPr>
            <p:cNvPr id="166" name="Google Shape;166;p10"/>
            <p:cNvSpPr/>
            <p:nvPr/>
          </p:nvSpPr>
          <p:spPr>
            <a:xfrm>
              <a:off x="2605402" y="1646409"/>
              <a:ext cx="2853690" cy="243204"/>
            </a:xfrm>
            <a:custGeom>
              <a:avLst/>
              <a:gdLst/>
              <a:ahLst/>
              <a:cxnLst/>
              <a:rect l="l" t="t" r="r" b="b"/>
              <a:pathLst>
                <a:path w="2853690" h="243205" extrusionOk="0">
                  <a:moveTo>
                    <a:pt x="0" y="242906"/>
                  </a:moveTo>
                  <a:lnTo>
                    <a:pt x="41700" y="226853"/>
                  </a:lnTo>
                  <a:lnTo>
                    <a:pt x="84080" y="211349"/>
                  </a:lnTo>
                  <a:lnTo>
                    <a:pt x="127118" y="196393"/>
                  </a:lnTo>
                  <a:lnTo>
                    <a:pt x="170791" y="181987"/>
                  </a:lnTo>
                  <a:lnTo>
                    <a:pt x="215077" y="168129"/>
                  </a:lnTo>
                  <a:lnTo>
                    <a:pt x="259954" y="154819"/>
                  </a:lnTo>
                  <a:lnTo>
                    <a:pt x="305399" y="142058"/>
                  </a:lnTo>
                  <a:lnTo>
                    <a:pt x="351391" y="129846"/>
                  </a:lnTo>
                  <a:lnTo>
                    <a:pt x="397905" y="118183"/>
                  </a:lnTo>
                  <a:lnTo>
                    <a:pt x="444921" y="107069"/>
                  </a:lnTo>
                  <a:lnTo>
                    <a:pt x="492416" y="96503"/>
                  </a:lnTo>
                  <a:lnTo>
                    <a:pt x="540368" y="86485"/>
                  </a:lnTo>
                  <a:lnTo>
                    <a:pt x="588754" y="77017"/>
                  </a:lnTo>
                  <a:lnTo>
                    <a:pt x="637552" y="68097"/>
                  </a:lnTo>
                  <a:lnTo>
                    <a:pt x="686739" y="59726"/>
                  </a:lnTo>
                  <a:lnTo>
                    <a:pt x="736294" y="51903"/>
                  </a:lnTo>
                  <a:lnTo>
                    <a:pt x="786193" y="44629"/>
                  </a:lnTo>
                  <a:lnTo>
                    <a:pt x="836415" y="37904"/>
                  </a:lnTo>
                  <a:lnTo>
                    <a:pt x="886938" y="31728"/>
                  </a:lnTo>
                  <a:lnTo>
                    <a:pt x="937738" y="26100"/>
                  </a:lnTo>
                  <a:lnTo>
                    <a:pt x="988794" y="21021"/>
                  </a:lnTo>
                  <a:lnTo>
                    <a:pt x="1040083" y="16490"/>
                  </a:lnTo>
                  <a:lnTo>
                    <a:pt x="1091583" y="12509"/>
                  </a:lnTo>
                  <a:lnTo>
                    <a:pt x="1143271" y="9076"/>
                  </a:lnTo>
                  <a:lnTo>
                    <a:pt x="1195126" y="6191"/>
                  </a:lnTo>
                  <a:lnTo>
                    <a:pt x="1247124" y="3855"/>
                  </a:lnTo>
                  <a:lnTo>
                    <a:pt x="1299244" y="2068"/>
                  </a:lnTo>
                  <a:lnTo>
                    <a:pt x="1351463" y="830"/>
                  </a:lnTo>
                  <a:lnTo>
                    <a:pt x="1403759" y="140"/>
                  </a:lnTo>
                  <a:lnTo>
                    <a:pt x="1456110" y="0"/>
                  </a:lnTo>
                  <a:lnTo>
                    <a:pt x="1508492" y="407"/>
                  </a:lnTo>
                  <a:lnTo>
                    <a:pt x="1560885" y="1364"/>
                  </a:lnTo>
                  <a:lnTo>
                    <a:pt x="1613264" y="2869"/>
                  </a:lnTo>
                  <a:lnTo>
                    <a:pt x="1665609" y="4923"/>
                  </a:lnTo>
                  <a:lnTo>
                    <a:pt x="1717897" y="7525"/>
                  </a:lnTo>
                  <a:lnTo>
                    <a:pt x="1770106" y="10676"/>
                  </a:lnTo>
                  <a:lnTo>
                    <a:pt x="1822212" y="14376"/>
                  </a:lnTo>
                  <a:lnTo>
                    <a:pt x="1874194" y="18624"/>
                  </a:lnTo>
                  <a:lnTo>
                    <a:pt x="1926030" y="23422"/>
                  </a:lnTo>
                  <a:lnTo>
                    <a:pt x="1977696" y="28768"/>
                  </a:lnTo>
                  <a:lnTo>
                    <a:pt x="2029172" y="34662"/>
                  </a:lnTo>
                  <a:lnTo>
                    <a:pt x="2080433" y="41105"/>
                  </a:lnTo>
                  <a:lnTo>
                    <a:pt x="2131459" y="48097"/>
                  </a:lnTo>
                  <a:lnTo>
                    <a:pt x="2182227" y="55638"/>
                  </a:lnTo>
                  <a:lnTo>
                    <a:pt x="2232714" y="63727"/>
                  </a:lnTo>
                  <a:lnTo>
                    <a:pt x="2282898" y="72365"/>
                  </a:lnTo>
                  <a:lnTo>
                    <a:pt x="2332757" y="81552"/>
                  </a:lnTo>
                  <a:lnTo>
                    <a:pt x="2382268" y="91287"/>
                  </a:lnTo>
                  <a:lnTo>
                    <a:pt x="2431409" y="101571"/>
                  </a:lnTo>
                  <a:lnTo>
                    <a:pt x="2480158" y="112404"/>
                  </a:lnTo>
                  <a:lnTo>
                    <a:pt x="2528492" y="123785"/>
                  </a:lnTo>
                  <a:lnTo>
                    <a:pt x="2576390" y="135715"/>
                  </a:lnTo>
                  <a:lnTo>
                    <a:pt x="2623828" y="148194"/>
                  </a:lnTo>
                  <a:lnTo>
                    <a:pt x="2670784" y="161222"/>
                  </a:lnTo>
                  <a:lnTo>
                    <a:pt x="2717236" y="174798"/>
                  </a:lnTo>
                  <a:lnTo>
                    <a:pt x="2763162" y="188923"/>
                  </a:lnTo>
                  <a:lnTo>
                    <a:pt x="2808539" y="203596"/>
                  </a:lnTo>
                  <a:lnTo>
                    <a:pt x="2853345" y="218818"/>
                  </a:lnTo>
                </a:path>
              </a:pathLst>
            </a:custGeom>
            <a:noFill/>
            <a:ln w="114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10"/>
            <p:cNvSpPr/>
            <p:nvPr/>
          </p:nvSpPr>
          <p:spPr>
            <a:xfrm>
              <a:off x="5435591" y="1823821"/>
              <a:ext cx="90170" cy="76200"/>
            </a:xfrm>
            <a:custGeom>
              <a:avLst/>
              <a:gdLst/>
              <a:ahLst/>
              <a:cxnLst/>
              <a:rect l="l" t="t" r="r" b="b"/>
              <a:pathLst>
                <a:path w="90170" h="76200" extrusionOk="0">
                  <a:moveTo>
                    <a:pt x="27398" y="0"/>
                  </a:moveTo>
                  <a:lnTo>
                    <a:pt x="0" y="76046"/>
                  </a:lnTo>
                  <a:lnTo>
                    <a:pt x="89647" y="65494"/>
                  </a:lnTo>
                  <a:lnTo>
                    <a:pt x="2739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8" name="Google Shape;168;p10"/>
          <p:cNvSpPr txBox="1"/>
          <p:nvPr/>
        </p:nvSpPr>
        <p:spPr>
          <a:xfrm>
            <a:off x="3209976" y="1519235"/>
            <a:ext cx="1179830" cy="205184"/>
          </a:xfrm>
          <a:prstGeom prst="rect">
            <a:avLst/>
          </a:prstGeom>
          <a:solidFill>
            <a:srgbClr val="FFFFFF"/>
          </a:solidFill>
          <a:ln>
            <a:noFill/>
          </a:ln>
        </p:spPr>
        <p:txBody>
          <a:bodyPr spcFirstLastPara="1" wrap="square" lIns="0" tIns="0" rIns="0" bIns="0" anchor="t" anchorCtr="0">
            <a:spAutoFit/>
          </a:bodyPr>
          <a:lstStyle/>
          <a:p>
            <a:pPr marL="3175" marR="0" lvl="0" indent="0" algn="l" rtl="0">
              <a:lnSpc>
                <a:spcPct val="113571"/>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Start simulation</a:t>
            </a:r>
            <a:endParaRPr sz="1400" b="0" i="0" u="none" strike="noStrike" cap="none">
              <a:solidFill>
                <a:schemeClr val="dk1"/>
              </a:solidFill>
              <a:latin typeface="Times New Roman"/>
              <a:ea typeface="Times New Roman"/>
              <a:cs typeface="Times New Roman"/>
              <a:sym typeface="Times New Roman"/>
            </a:endParaRPr>
          </a:p>
        </p:txBody>
      </p:sp>
      <p:sp>
        <p:nvSpPr>
          <p:cNvPr id="169" name="Google Shape;169;p10"/>
          <p:cNvSpPr txBox="1"/>
          <p:nvPr/>
        </p:nvSpPr>
        <p:spPr>
          <a:xfrm>
            <a:off x="4164074" y="3819548"/>
            <a:ext cx="1129665" cy="210314"/>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1250"/>
              <a:buFont typeface="Arial"/>
              <a:buNone/>
            </a:pPr>
            <a:r>
              <a:rPr lang="en-US" sz="1250" b="0" i="0" u="none" strike="noStrike" cap="none">
                <a:solidFill>
                  <a:schemeClr val="dk1"/>
                </a:solidFill>
                <a:latin typeface="Times New Roman"/>
                <a:ea typeface="Times New Roman"/>
                <a:cs typeface="Times New Roman"/>
                <a:sym typeface="Times New Roman"/>
              </a:rPr>
              <a:t>Simulation</a:t>
            </a:r>
            <a:endParaRPr sz="1250" b="0" i="0" u="none" strike="noStrike" cap="none">
              <a:solidFill>
                <a:schemeClr val="dk1"/>
              </a:solidFill>
              <a:latin typeface="Times New Roman"/>
              <a:ea typeface="Times New Roman"/>
              <a:cs typeface="Times New Roman"/>
              <a:sym typeface="Times New Roman"/>
            </a:endParaRPr>
          </a:p>
        </p:txBody>
      </p:sp>
      <p:sp>
        <p:nvSpPr>
          <p:cNvPr id="170" name="Google Shape;170;p10"/>
          <p:cNvSpPr txBox="1"/>
          <p:nvPr/>
        </p:nvSpPr>
        <p:spPr>
          <a:xfrm>
            <a:off x="220837" y="3860315"/>
            <a:ext cx="1823329" cy="210314"/>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1250"/>
              <a:buFont typeface="Arial"/>
              <a:buNone/>
            </a:pPr>
            <a:r>
              <a:rPr lang="en-US" sz="1250" b="0" i="0" u="none" strike="noStrike" cap="none">
                <a:solidFill>
                  <a:schemeClr val="dk1"/>
                </a:solidFill>
                <a:latin typeface="Times New Roman"/>
                <a:ea typeface="Times New Roman"/>
                <a:cs typeface="Times New Roman"/>
                <a:sym typeface="Times New Roman"/>
              </a:rPr>
              <a:t>Static config thread flow</a:t>
            </a:r>
            <a:endParaRPr sz="1250" b="0" i="0" u="none" strike="noStrike" cap="none">
              <a:solidFill>
                <a:schemeClr val="dk1"/>
              </a:solidFill>
              <a:latin typeface="Times New Roman"/>
              <a:ea typeface="Times New Roman"/>
              <a:cs typeface="Times New Roman"/>
              <a:sym typeface="Times New Roman"/>
            </a:endParaRPr>
          </a:p>
        </p:txBody>
      </p:sp>
      <p:grpSp>
        <p:nvGrpSpPr>
          <p:cNvPr id="171" name="Google Shape;171;p10"/>
          <p:cNvGrpSpPr/>
          <p:nvPr/>
        </p:nvGrpSpPr>
        <p:grpSpPr>
          <a:xfrm>
            <a:off x="7228762" y="4233964"/>
            <a:ext cx="1500385" cy="1492606"/>
            <a:chOff x="7280350" y="4456190"/>
            <a:chExt cx="1500385" cy="1492606"/>
          </a:xfrm>
        </p:grpSpPr>
        <p:pic>
          <p:nvPicPr>
            <p:cNvPr id="172" name="Google Shape;172;p10"/>
            <p:cNvPicPr preferRelativeResize="0"/>
            <p:nvPr/>
          </p:nvPicPr>
          <p:blipFill rotWithShape="1">
            <a:blip r:embed="rId6">
              <a:alphaModFix/>
            </a:blip>
            <a:srcRect/>
            <a:stretch/>
          </p:blipFill>
          <p:spPr>
            <a:xfrm>
              <a:off x="7280350" y="4456190"/>
              <a:ext cx="1500385" cy="1492606"/>
            </a:xfrm>
            <a:prstGeom prst="rect">
              <a:avLst/>
            </a:prstGeom>
            <a:noFill/>
            <a:ln>
              <a:noFill/>
            </a:ln>
          </p:spPr>
        </p:pic>
        <p:sp>
          <p:nvSpPr>
            <p:cNvPr id="173" name="Google Shape;173;p10"/>
            <p:cNvSpPr/>
            <p:nvPr/>
          </p:nvSpPr>
          <p:spPr>
            <a:xfrm>
              <a:off x="7336522" y="4491656"/>
              <a:ext cx="1385570" cy="1386205"/>
            </a:xfrm>
            <a:custGeom>
              <a:avLst/>
              <a:gdLst/>
              <a:ahLst/>
              <a:cxnLst/>
              <a:rect l="l" t="t" r="r" b="b"/>
              <a:pathLst>
                <a:path w="1385570" h="1386204" extrusionOk="0">
                  <a:moveTo>
                    <a:pt x="692644" y="0"/>
                  </a:moveTo>
                  <a:lnTo>
                    <a:pt x="645220" y="1598"/>
                  </a:lnTo>
                  <a:lnTo>
                    <a:pt x="598654" y="6326"/>
                  </a:lnTo>
                  <a:lnTo>
                    <a:pt x="553049" y="14079"/>
                  </a:lnTo>
                  <a:lnTo>
                    <a:pt x="508508" y="24754"/>
                  </a:lnTo>
                  <a:lnTo>
                    <a:pt x="465134" y="38249"/>
                  </a:lnTo>
                  <a:lnTo>
                    <a:pt x="423031" y="54460"/>
                  </a:lnTo>
                  <a:lnTo>
                    <a:pt x="382301" y="73284"/>
                  </a:lnTo>
                  <a:lnTo>
                    <a:pt x="343048" y="94617"/>
                  </a:lnTo>
                  <a:lnTo>
                    <a:pt x="305375" y="118357"/>
                  </a:lnTo>
                  <a:lnTo>
                    <a:pt x="269385" y="144400"/>
                  </a:lnTo>
                  <a:lnTo>
                    <a:pt x="235181" y="172643"/>
                  </a:lnTo>
                  <a:lnTo>
                    <a:pt x="202866" y="202983"/>
                  </a:lnTo>
                  <a:lnTo>
                    <a:pt x="172544" y="235317"/>
                  </a:lnTo>
                  <a:lnTo>
                    <a:pt x="144317" y="269542"/>
                  </a:lnTo>
                  <a:lnTo>
                    <a:pt x="118289" y="305554"/>
                  </a:lnTo>
                  <a:lnTo>
                    <a:pt x="94563" y="343250"/>
                  </a:lnTo>
                  <a:lnTo>
                    <a:pt x="73242" y="382527"/>
                  </a:lnTo>
                  <a:lnTo>
                    <a:pt x="54429" y="423282"/>
                  </a:lnTo>
                  <a:lnTo>
                    <a:pt x="38228" y="465412"/>
                  </a:lnTo>
                  <a:lnTo>
                    <a:pt x="24741" y="508814"/>
                  </a:lnTo>
                  <a:lnTo>
                    <a:pt x="14071" y="553383"/>
                  </a:lnTo>
                  <a:lnTo>
                    <a:pt x="6322" y="599018"/>
                  </a:lnTo>
                  <a:lnTo>
                    <a:pt x="1597" y="645615"/>
                  </a:lnTo>
                  <a:lnTo>
                    <a:pt x="0" y="693070"/>
                  </a:lnTo>
                  <a:lnTo>
                    <a:pt x="1597" y="740520"/>
                  </a:lnTo>
                  <a:lnTo>
                    <a:pt x="6322" y="787112"/>
                  </a:lnTo>
                  <a:lnTo>
                    <a:pt x="14071" y="832743"/>
                  </a:lnTo>
                  <a:lnTo>
                    <a:pt x="24741" y="877309"/>
                  </a:lnTo>
                  <a:lnTo>
                    <a:pt x="38228" y="920707"/>
                  </a:lnTo>
                  <a:lnTo>
                    <a:pt x="54429" y="962835"/>
                  </a:lnTo>
                  <a:lnTo>
                    <a:pt x="73242" y="1003588"/>
                  </a:lnTo>
                  <a:lnTo>
                    <a:pt x="94563" y="1042864"/>
                  </a:lnTo>
                  <a:lnTo>
                    <a:pt x="118289" y="1080559"/>
                  </a:lnTo>
                  <a:lnTo>
                    <a:pt x="144317" y="1116570"/>
                  </a:lnTo>
                  <a:lnTo>
                    <a:pt x="172544" y="1150794"/>
                  </a:lnTo>
                  <a:lnTo>
                    <a:pt x="202866" y="1183128"/>
                  </a:lnTo>
                  <a:lnTo>
                    <a:pt x="235181" y="1213468"/>
                  </a:lnTo>
                  <a:lnTo>
                    <a:pt x="269385" y="1241712"/>
                  </a:lnTo>
                  <a:lnTo>
                    <a:pt x="305375" y="1267755"/>
                  </a:lnTo>
                  <a:lnTo>
                    <a:pt x="343048" y="1291496"/>
                  </a:lnTo>
                  <a:lnTo>
                    <a:pt x="382301" y="1312830"/>
                  </a:lnTo>
                  <a:lnTo>
                    <a:pt x="423031" y="1331654"/>
                  </a:lnTo>
                  <a:lnTo>
                    <a:pt x="465134" y="1347866"/>
                  </a:lnTo>
                  <a:lnTo>
                    <a:pt x="508508" y="1361361"/>
                  </a:lnTo>
                  <a:lnTo>
                    <a:pt x="553049" y="1372037"/>
                  </a:lnTo>
                  <a:lnTo>
                    <a:pt x="598654" y="1379791"/>
                  </a:lnTo>
                  <a:lnTo>
                    <a:pt x="645220" y="1384519"/>
                  </a:lnTo>
                  <a:lnTo>
                    <a:pt x="692644" y="1386118"/>
                  </a:lnTo>
                  <a:lnTo>
                    <a:pt x="740068" y="1384519"/>
                  </a:lnTo>
                  <a:lnTo>
                    <a:pt x="786636" y="1379791"/>
                  </a:lnTo>
                  <a:lnTo>
                    <a:pt x="832244" y="1372037"/>
                  </a:lnTo>
                  <a:lnTo>
                    <a:pt x="876788" y="1361361"/>
                  </a:lnTo>
                  <a:lnTo>
                    <a:pt x="920166" y="1347866"/>
                  </a:lnTo>
                  <a:lnTo>
                    <a:pt x="962275" y="1331654"/>
                  </a:lnTo>
                  <a:lnTo>
                    <a:pt x="1003010" y="1312830"/>
                  </a:lnTo>
                  <a:lnTo>
                    <a:pt x="1042269" y="1291496"/>
                  </a:lnTo>
                  <a:lnTo>
                    <a:pt x="1079949" y="1267755"/>
                  </a:lnTo>
                  <a:lnTo>
                    <a:pt x="1115946" y="1241712"/>
                  </a:lnTo>
                  <a:lnTo>
                    <a:pt x="1150157" y="1213468"/>
                  </a:lnTo>
                  <a:lnTo>
                    <a:pt x="1182479" y="1183128"/>
                  </a:lnTo>
                  <a:lnTo>
                    <a:pt x="1212808" y="1150794"/>
                  </a:lnTo>
                  <a:lnTo>
                    <a:pt x="1241042" y="1116570"/>
                  </a:lnTo>
                  <a:lnTo>
                    <a:pt x="1267077" y="1080559"/>
                  </a:lnTo>
                  <a:lnTo>
                    <a:pt x="1290809" y="1042864"/>
                  </a:lnTo>
                  <a:lnTo>
                    <a:pt x="1312136" y="1003588"/>
                  </a:lnTo>
                  <a:lnTo>
                    <a:pt x="1330955" y="962835"/>
                  </a:lnTo>
                  <a:lnTo>
                    <a:pt x="1347162" y="920707"/>
                  </a:lnTo>
                  <a:lnTo>
                    <a:pt x="1360653" y="877309"/>
                  </a:lnTo>
                  <a:lnTo>
                    <a:pt x="1371326" y="832743"/>
                  </a:lnTo>
                  <a:lnTo>
                    <a:pt x="1379078" y="787112"/>
                  </a:lnTo>
                  <a:lnTo>
                    <a:pt x="1383804" y="740520"/>
                  </a:lnTo>
                  <a:lnTo>
                    <a:pt x="1385403" y="693070"/>
                  </a:lnTo>
                  <a:lnTo>
                    <a:pt x="1383804" y="645614"/>
                  </a:lnTo>
                  <a:lnTo>
                    <a:pt x="1379078" y="599018"/>
                  </a:lnTo>
                  <a:lnTo>
                    <a:pt x="1371326" y="553383"/>
                  </a:lnTo>
                  <a:lnTo>
                    <a:pt x="1360653" y="508813"/>
                  </a:lnTo>
                  <a:lnTo>
                    <a:pt x="1347162" y="465412"/>
                  </a:lnTo>
                  <a:lnTo>
                    <a:pt x="1330955" y="423282"/>
                  </a:lnTo>
                  <a:lnTo>
                    <a:pt x="1312136" y="382527"/>
                  </a:lnTo>
                  <a:lnTo>
                    <a:pt x="1290809" y="343250"/>
                  </a:lnTo>
                  <a:lnTo>
                    <a:pt x="1267077" y="305554"/>
                  </a:lnTo>
                  <a:lnTo>
                    <a:pt x="1241042" y="269542"/>
                  </a:lnTo>
                  <a:lnTo>
                    <a:pt x="1212808" y="235317"/>
                  </a:lnTo>
                  <a:lnTo>
                    <a:pt x="1182479" y="202983"/>
                  </a:lnTo>
                  <a:lnTo>
                    <a:pt x="1150157" y="172643"/>
                  </a:lnTo>
                  <a:lnTo>
                    <a:pt x="1115946" y="144400"/>
                  </a:lnTo>
                  <a:lnTo>
                    <a:pt x="1079949" y="118357"/>
                  </a:lnTo>
                  <a:lnTo>
                    <a:pt x="1042269" y="94617"/>
                  </a:lnTo>
                  <a:lnTo>
                    <a:pt x="1003010" y="73284"/>
                  </a:lnTo>
                  <a:lnTo>
                    <a:pt x="962275" y="54460"/>
                  </a:lnTo>
                  <a:lnTo>
                    <a:pt x="920166" y="38249"/>
                  </a:lnTo>
                  <a:lnTo>
                    <a:pt x="876788" y="24754"/>
                  </a:lnTo>
                  <a:lnTo>
                    <a:pt x="832244" y="14079"/>
                  </a:lnTo>
                  <a:lnTo>
                    <a:pt x="786636" y="6326"/>
                  </a:lnTo>
                  <a:lnTo>
                    <a:pt x="740068" y="1598"/>
                  </a:lnTo>
                  <a:lnTo>
                    <a:pt x="692644" y="0"/>
                  </a:lnTo>
                  <a:close/>
                </a:path>
              </a:pathLst>
            </a:custGeom>
            <a:solidFill>
              <a:srgbClr val="90AAD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10"/>
            <p:cNvSpPr/>
            <p:nvPr/>
          </p:nvSpPr>
          <p:spPr>
            <a:xfrm>
              <a:off x="7336522" y="4491656"/>
              <a:ext cx="1385570" cy="1386205"/>
            </a:xfrm>
            <a:custGeom>
              <a:avLst/>
              <a:gdLst/>
              <a:ahLst/>
              <a:cxnLst/>
              <a:rect l="l" t="t" r="r" b="b"/>
              <a:pathLst>
                <a:path w="1385570" h="1386204" extrusionOk="0">
                  <a:moveTo>
                    <a:pt x="0" y="693070"/>
                  </a:moveTo>
                  <a:lnTo>
                    <a:pt x="1597" y="645615"/>
                  </a:lnTo>
                  <a:lnTo>
                    <a:pt x="6322" y="599018"/>
                  </a:lnTo>
                  <a:lnTo>
                    <a:pt x="14071" y="553383"/>
                  </a:lnTo>
                  <a:lnTo>
                    <a:pt x="24741" y="508814"/>
                  </a:lnTo>
                  <a:lnTo>
                    <a:pt x="38228" y="465412"/>
                  </a:lnTo>
                  <a:lnTo>
                    <a:pt x="54429" y="423282"/>
                  </a:lnTo>
                  <a:lnTo>
                    <a:pt x="73242" y="382527"/>
                  </a:lnTo>
                  <a:lnTo>
                    <a:pt x="94563" y="343250"/>
                  </a:lnTo>
                  <a:lnTo>
                    <a:pt x="118289" y="305554"/>
                  </a:lnTo>
                  <a:lnTo>
                    <a:pt x="144317" y="269542"/>
                  </a:lnTo>
                  <a:lnTo>
                    <a:pt x="172544" y="235317"/>
                  </a:lnTo>
                  <a:lnTo>
                    <a:pt x="202866" y="202983"/>
                  </a:lnTo>
                  <a:lnTo>
                    <a:pt x="235181" y="172643"/>
                  </a:lnTo>
                  <a:lnTo>
                    <a:pt x="269385" y="144400"/>
                  </a:lnTo>
                  <a:lnTo>
                    <a:pt x="305375" y="118357"/>
                  </a:lnTo>
                  <a:lnTo>
                    <a:pt x="343048" y="94617"/>
                  </a:lnTo>
                  <a:lnTo>
                    <a:pt x="382301" y="73284"/>
                  </a:lnTo>
                  <a:lnTo>
                    <a:pt x="423031" y="54460"/>
                  </a:lnTo>
                  <a:lnTo>
                    <a:pt x="465134" y="38249"/>
                  </a:lnTo>
                  <a:lnTo>
                    <a:pt x="508508" y="24754"/>
                  </a:lnTo>
                  <a:lnTo>
                    <a:pt x="553049" y="14079"/>
                  </a:lnTo>
                  <a:lnTo>
                    <a:pt x="598654" y="6326"/>
                  </a:lnTo>
                  <a:lnTo>
                    <a:pt x="645220" y="1598"/>
                  </a:lnTo>
                  <a:lnTo>
                    <a:pt x="692644" y="0"/>
                  </a:lnTo>
                  <a:lnTo>
                    <a:pt x="740068" y="1598"/>
                  </a:lnTo>
                  <a:lnTo>
                    <a:pt x="786636" y="6326"/>
                  </a:lnTo>
                  <a:lnTo>
                    <a:pt x="832244" y="14079"/>
                  </a:lnTo>
                  <a:lnTo>
                    <a:pt x="876788" y="24754"/>
                  </a:lnTo>
                  <a:lnTo>
                    <a:pt x="920166" y="38249"/>
                  </a:lnTo>
                  <a:lnTo>
                    <a:pt x="962275" y="54460"/>
                  </a:lnTo>
                  <a:lnTo>
                    <a:pt x="1003010" y="73284"/>
                  </a:lnTo>
                  <a:lnTo>
                    <a:pt x="1042269" y="94617"/>
                  </a:lnTo>
                  <a:lnTo>
                    <a:pt x="1079949" y="118357"/>
                  </a:lnTo>
                  <a:lnTo>
                    <a:pt x="1115946" y="144400"/>
                  </a:lnTo>
                  <a:lnTo>
                    <a:pt x="1150157" y="172643"/>
                  </a:lnTo>
                  <a:lnTo>
                    <a:pt x="1182479" y="202983"/>
                  </a:lnTo>
                  <a:lnTo>
                    <a:pt x="1212808" y="235317"/>
                  </a:lnTo>
                  <a:lnTo>
                    <a:pt x="1241042" y="269542"/>
                  </a:lnTo>
                  <a:lnTo>
                    <a:pt x="1267077" y="305554"/>
                  </a:lnTo>
                  <a:lnTo>
                    <a:pt x="1290809" y="343250"/>
                  </a:lnTo>
                  <a:lnTo>
                    <a:pt x="1312136" y="382527"/>
                  </a:lnTo>
                  <a:lnTo>
                    <a:pt x="1330955" y="423282"/>
                  </a:lnTo>
                  <a:lnTo>
                    <a:pt x="1347162" y="465412"/>
                  </a:lnTo>
                  <a:lnTo>
                    <a:pt x="1360653" y="508813"/>
                  </a:lnTo>
                  <a:lnTo>
                    <a:pt x="1371326" y="553383"/>
                  </a:lnTo>
                  <a:lnTo>
                    <a:pt x="1379078" y="599018"/>
                  </a:lnTo>
                  <a:lnTo>
                    <a:pt x="1383804" y="645614"/>
                  </a:lnTo>
                  <a:lnTo>
                    <a:pt x="1385403" y="693070"/>
                  </a:lnTo>
                  <a:lnTo>
                    <a:pt x="1383804" y="740520"/>
                  </a:lnTo>
                  <a:lnTo>
                    <a:pt x="1379078" y="787112"/>
                  </a:lnTo>
                  <a:lnTo>
                    <a:pt x="1371326" y="832743"/>
                  </a:lnTo>
                  <a:lnTo>
                    <a:pt x="1360653" y="877309"/>
                  </a:lnTo>
                  <a:lnTo>
                    <a:pt x="1347162" y="920707"/>
                  </a:lnTo>
                  <a:lnTo>
                    <a:pt x="1330955" y="962835"/>
                  </a:lnTo>
                  <a:lnTo>
                    <a:pt x="1312136" y="1003588"/>
                  </a:lnTo>
                  <a:lnTo>
                    <a:pt x="1290809" y="1042864"/>
                  </a:lnTo>
                  <a:lnTo>
                    <a:pt x="1267077" y="1080559"/>
                  </a:lnTo>
                  <a:lnTo>
                    <a:pt x="1241042" y="1116570"/>
                  </a:lnTo>
                  <a:lnTo>
                    <a:pt x="1212808" y="1150794"/>
                  </a:lnTo>
                  <a:lnTo>
                    <a:pt x="1182479" y="1183128"/>
                  </a:lnTo>
                  <a:lnTo>
                    <a:pt x="1150157" y="1213468"/>
                  </a:lnTo>
                  <a:lnTo>
                    <a:pt x="1115946" y="1241712"/>
                  </a:lnTo>
                  <a:lnTo>
                    <a:pt x="1079949" y="1267755"/>
                  </a:lnTo>
                  <a:lnTo>
                    <a:pt x="1042269" y="1291496"/>
                  </a:lnTo>
                  <a:lnTo>
                    <a:pt x="1003010" y="1312830"/>
                  </a:lnTo>
                  <a:lnTo>
                    <a:pt x="962275" y="1331654"/>
                  </a:lnTo>
                  <a:lnTo>
                    <a:pt x="920166" y="1347866"/>
                  </a:lnTo>
                  <a:lnTo>
                    <a:pt x="876788" y="1361361"/>
                  </a:lnTo>
                  <a:lnTo>
                    <a:pt x="832244" y="1372037"/>
                  </a:lnTo>
                  <a:lnTo>
                    <a:pt x="786636" y="1379791"/>
                  </a:lnTo>
                  <a:lnTo>
                    <a:pt x="740068" y="1384519"/>
                  </a:lnTo>
                  <a:lnTo>
                    <a:pt x="692644" y="1386118"/>
                  </a:lnTo>
                  <a:lnTo>
                    <a:pt x="645220" y="1384519"/>
                  </a:lnTo>
                  <a:lnTo>
                    <a:pt x="598654" y="1379791"/>
                  </a:lnTo>
                  <a:lnTo>
                    <a:pt x="553049" y="1372037"/>
                  </a:lnTo>
                  <a:lnTo>
                    <a:pt x="508508" y="1361361"/>
                  </a:lnTo>
                  <a:lnTo>
                    <a:pt x="465134" y="1347866"/>
                  </a:lnTo>
                  <a:lnTo>
                    <a:pt x="423031" y="1331654"/>
                  </a:lnTo>
                  <a:lnTo>
                    <a:pt x="382301" y="1312830"/>
                  </a:lnTo>
                  <a:lnTo>
                    <a:pt x="343048" y="1291496"/>
                  </a:lnTo>
                  <a:lnTo>
                    <a:pt x="305375" y="1267755"/>
                  </a:lnTo>
                  <a:lnTo>
                    <a:pt x="269385" y="1241712"/>
                  </a:lnTo>
                  <a:lnTo>
                    <a:pt x="235181" y="1213468"/>
                  </a:lnTo>
                  <a:lnTo>
                    <a:pt x="202866" y="1183128"/>
                  </a:lnTo>
                  <a:lnTo>
                    <a:pt x="172544" y="1150794"/>
                  </a:lnTo>
                  <a:lnTo>
                    <a:pt x="144317" y="1116570"/>
                  </a:lnTo>
                  <a:lnTo>
                    <a:pt x="118289" y="1080559"/>
                  </a:lnTo>
                  <a:lnTo>
                    <a:pt x="94563" y="1042864"/>
                  </a:lnTo>
                  <a:lnTo>
                    <a:pt x="73242" y="1003588"/>
                  </a:lnTo>
                  <a:lnTo>
                    <a:pt x="54429" y="962835"/>
                  </a:lnTo>
                  <a:lnTo>
                    <a:pt x="38228" y="920707"/>
                  </a:lnTo>
                  <a:lnTo>
                    <a:pt x="24741" y="877309"/>
                  </a:lnTo>
                  <a:lnTo>
                    <a:pt x="14071" y="832743"/>
                  </a:lnTo>
                  <a:lnTo>
                    <a:pt x="6322" y="787112"/>
                  </a:lnTo>
                  <a:lnTo>
                    <a:pt x="1597" y="740520"/>
                  </a:lnTo>
                  <a:lnTo>
                    <a:pt x="0" y="69307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5" name="Google Shape;175;p10"/>
          <p:cNvSpPr txBox="1"/>
          <p:nvPr/>
        </p:nvSpPr>
        <p:spPr>
          <a:xfrm>
            <a:off x="7442630" y="4897866"/>
            <a:ext cx="1227874" cy="210314"/>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1250"/>
              <a:buFont typeface="Arial"/>
              <a:buNone/>
            </a:pPr>
            <a:r>
              <a:rPr lang="en-US" sz="1250" b="1" i="0" u="none" strike="noStrike" cap="none">
                <a:solidFill>
                  <a:schemeClr val="dk1"/>
                </a:solidFill>
                <a:latin typeface="Times New Roman"/>
                <a:ea typeface="Times New Roman"/>
                <a:cs typeface="Times New Roman"/>
                <a:sym typeface="Times New Roman"/>
              </a:rPr>
              <a:t>Thread running</a:t>
            </a:r>
            <a:endParaRPr sz="1250" b="0" i="0" u="none" strike="noStrike" cap="none">
              <a:solidFill>
                <a:schemeClr val="dk1"/>
              </a:solidFill>
              <a:latin typeface="Times New Roman"/>
              <a:ea typeface="Times New Roman"/>
              <a:cs typeface="Times New Roman"/>
              <a:sym typeface="Times New Roman"/>
            </a:endParaRPr>
          </a:p>
        </p:txBody>
      </p:sp>
      <p:grpSp>
        <p:nvGrpSpPr>
          <p:cNvPr id="176" name="Google Shape;176;p10"/>
          <p:cNvGrpSpPr/>
          <p:nvPr/>
        </p:nvGrpSpPr>
        <p:grpSpPr>
          <a:xfrm>
            <a:off x="99801" y="3822707"/>
            <a:ext cx="3331510" cy="2091664"/>
            <a:chOff x="109728" y="3819679"/>
            <a:chExt cx="2944851" cy="2352828"/>
          </a:xfrm>
        </p:grpSpPr>
        <p:pic>
          <p:nvPicPr>
            <p:cNvPr id="177" name="Google Shape;177;p10"/>
            <p:cNvPicPr preferRelativeResize="0"/>
            <p:nvPr/>
          </p:nvPicPr>
          <p:blipFill rotWithShape="1">
            <a:blip r:embed="rId7">
              <a:alphaModFix/>
            </a:blip>
            <a:srcRect/>
            <a:stretch/>
          </p:blipFill>
          <p:spPr>
            <a:xfrm>
              <a:off x="152680" y="3828153"/>
              <a:ext cx="2901899" cy="2344354"/>
            </a:xfrm>
            <a:prstGeom prst="rect">
              <a:avLst/>
            </a:prstGeom>
            <a:noFill/>
            <a:ln>
              <a:noFill/>
            </a:ln>
          </p:spPr>
        </p:pic>
        <p:sp>
          <p:nvSpPr>
            <p:cNvPr id="178" name="Google Shape;178;p10"/>
            <p:cNvSpPr/>
            <p:nvPr/>
          </p:nvSpPr>
          <p:spPr>
            <a:xfrm>
              <a:off x="178851" y="3832693"/>
              <a:ext cx="2844800" cy="1152544"/>
            </a:xfrm>
            <a:custGeom>
              <a:avLst/>
              <a:gdLst/>
              <a:ahLst/>
              <a:cxnLst/>
              <a:rect l="l" t="t" r="r" b="b"/>
              <a:pathLst>
                <a:path w="2844800" h="2293620" extrusionOk="0">
                  <a:moveTo>
                    <a:pt x="17195" y="2073325"/>
                  </a:moveTo>
                  <a:lnTo>
                    <a:pt x="0" y="2073325"/>
                  </a:lnTo>
                  <a:lnTo>
                    <a:pt x="0" y="2210968"/>
                  </a:lnTo>
                  <a:lnTo>
                    <a:pt x="17195" y="2210968"/>
                  </a:lnTo>
                  <a:lnTo>
                    <a:pt x="17195" y="2073325"/>
                  </a:lnTo>
                  <a:close/>
                </a:path>
                <a:path w="2844800" h="2293620" extrusionOk="0">
                  <a:moveTo>
                    <a:pt x="17195" y="1866861"/>
                  </a:moveTo>
                  <a:lnTo>
                    <a:pt x="0" y="1866861"/>
                  </a:lnTo>
                  <a:lnTo>
                    <a:pt x="0" y="2004504"/>
                  </a:lnTo>
                  <a:lnTo>
                    <a:pt x="17195" y="2004504"/>
                  </a:lnTo>
                  <a:lnTo>
                    <a:pt x="17195" y="1866861"/>
                  </a:lnTo>
                  <a:close/>
                </a:path>
                <a:path w="2844800" h="2293620" extrusionOk="0">
                  <a:moveTo>
                    <a:pt x="17195" y="1660398"/>
                  </a:moveTo>
                  <a:lnTo>
                    <a:pt x="0" y="1660398"/>
                  </a:lnTo>
                  <a:lnTo>
                    <a:pt x="0" y="1798040"/>
                  </a:lnTo>
                  <a:lnTo>
                    <a:pt x="17195" y="1798040"/>
                  </a:lnTo>
                  <a:lnTo>
                    <a:pt x="17195" y="1660398"/>
                  </a:lnTo>
                  <a:close/>
                </a:path>
                <a:path w="2844800" h="2293620" extrusionOk="0">
                  <a:moveTo>
                    <a:pt x="17195" y="1453934"/>
                  </a:moveTo>
                  <a:lnTo>
                    <a:pt x="0" y="1453934"/>
                  </a:lnTo>
                  <a:lnTo>
                    <a:pt x="0" y="1591576"/>
                  </a:lnTo>
                  <a:lnTo>
                    <a:pt x="17195" y="1591576"/>
                  </a:lnTo>
                  <a:lnTo>
                    <a:pt x="17195" y="1453934"/>
                  </a:lnTo>
                  <a:close/>
                </a:path>
                <a:path w="2844800" h="2293620" extrusionOk="0">
                  <a:moveTo>
                    <a:pt x="17195" y="1247495"/>
                  </a:moveTo>
                  <a:lnTo>
                    <a:pt x="0" y="1247495"/>
                  </a:lnTo>
                  <a:lnTo>
                    <a:pt x="0" y="1385112"/>
                  </a:lnTo>
                  <a:lnTo>
                    <a:pt x="17195" y="1385112"/>
                  </a:lnTo>
                  <a:lnTo>
                    <a:pt x="17195" y="1247495"/>
                  </a:lnTo>
                  <a:close/>
                </a:path>
                <a:path w="2844800" h="2293620" extrusionOk="0">
                  <a:moveTo>
                    <a:pt x="17195" y="1041031"/>
                  </a:moveTo>
                  <a:lnTo>
                    <a:pt x="0" y="1041031"/>
                  </a:lnTo>
                  <a:lnTo>
                    <a:pt x="0" y="1178674"/>
                  </a:lnTo>
                  <a:lnTo>
                    <a:pt x="17195" y="1178674"/>
                  </a:lnTo>
                  <a:lnTo>
                    <a:pt x="17195" y="1041031"/>
                  </a:lnTo>
                  <a:close/>
                </a:path>
                <a:path w="2844800" h="2293620" extrusionOk="0">
                  <a:moveTo>
                    <a:pt x="17195" y="834580"/>
                  </a:moveTo>
                  <a:lnTo>
                    <a:pt x="0" y="834580"/>
                  </a:lnTo>
                  <a:lnTo>
                    <a:pt x="0" y="972223"/>
                  </a:lnTo>
                  <a:lnTo>
                    <a:pt x="17195" y="972223"/>
                  </a:lnTo>
                  <a:lnTo>
                    <a:pt x="17195" y="834580"/>
                  </a:lnTo>
                  <a:close/>
                </a:path>
                <a:path w="2844800" h="2293620" extrusionOk="0">
                  <a:moveTo>
                    <a:pt x="17195" y="628116"/>
                  </a:moveTo>
                  <a:lnTo>
                    <a:pt x="0" y="628116"/>
                  </a:lnTo>
                  <a:lnTo>
                    <a:pt x="0" y="765759"/>
                  </a:lnTo>
                  <a:lnTo>
                    <a:pt x="17195" y="765759"/>
                  </a:lnTo>
                  <a:lnTo>
                    <a:pt x="17195" y="628116"/>
                  </a:lnTo>
                  <a:close/>
                </a:path>
                <a:path w="2844800" h="2293620" extrusionOk="0">
                  <a:moveTo>
                    <a:pt x="17195" y="421652"/>
                  </a:moveTo>
                  <a:lnTo>
                    <a:pt x="0" y="421652"/>
                  </a:lnTo>
                  <a:lnTo>
                    <a:pt x="0" y="559295"/>
                  </a:lnTo>
                  <a:lnTo>
                    <a:pt x="17195" y="559295"/>
                  </a:lnTo>
                  <a:lnTo>
                    <a:pt x="17195" y="421652"/>
                  </a:lnTo>
                  <a:close/>
                </a:path>
                <a:path w="2844800" h="2293620" extrusionOk="0">
                  <a:moveTo>
                    <a:pt x="17195" y="215188"/>
                  </a:moveTo>
                  <a:lnTo>
                    <a:pt x="0" y="215188"/>
                  </a:lnTo>
                  <a:lnTo>
                    <a:pt x="0" y="352831"/>
                  </a:lnTo>
                  <a:lnTo>
                    <a:pt x="17195" y="352831"/>
                  </a:lnTo>
                  <a:lnTo>
                    <a:pt x="17195" y="215188"/>
                  </a:lnTo>
                  <a:close/>
                </a:path>
                <a:path w="2844800" h="2293620" extrusionOk="0">
                  <a:moveTo>
                    <a:pt x="101206" y="0"/>
                  </a:moveTo>
                  <a:lnTo>
                    <a:pt x="8597" y="0"/>
                  </a:lnTo>
                  <a:lnTo>
                    <a:pt x="8597" y="8890"/>
                  </a:lnTo>
                  <a:lnTo>
                    <a:pt x="0" y="8890"/>
                  </a:lnTo>
                  <a:lnTo>
                    <a:pt x="0" y="17792"/>
                  </a:lnTo>
                  <a:lnTo>
                    <a:pt x="0" y="146088"/>
                  </a:lnTo>
                  <a:lnTo>
                    <a:pt x="17195" y="146088"/>
                  </a:lnTo>
                  <a:lnTo>
                    <a:pt x="17195" y="17792"/>
                  </a:lnTo>
                  <a:lnTo>
                    <a:pt x="17195" y="17335"/>
                  </a:lnTo>
                  <a:lnTo>
                    <a:pt x="101206" y="17335"/>
                  </a:lnTo>
                  <a:lnTo>
                    <a:pt x="101206" y="8890"/>
                  </a:lnTo>
                  <a:lnTo>
                    <a:pt x="101206" y="8724"/>
                  </a:lnTo>
                  <a:lnTo>
                    <a:pt x="101206" y="0"/>
                  </a:lnTo>
                  <a:close/>
                </a:path>
                <a:path w="2844800" h="2293620" extrusionOk="0">
                  <a:moveTo>
                    <a:pt x="141287" y="2276462"/>
                  </a:moveTo>
                  <a:lnTo>
                    <a:pt x="10909" y="2276462"/>
                  </a:lnTo>
                  <a:lnTo>
                    <a:pt x="10909" y="2280285"/>
                  </a:lnTo>
                  <a:lnTo>
                    <a:pt x="0" y="2280285"/>
                  </a:lnTo>
                  <a:lnTo>
                    <a:pt x="0" y="2284095"/>
                  </a:lnTo>
                  <a:lnTo>
                    <a:pt x="0" y="2292985"/>
                  </a:lnTo>
                  <a:lnTo>
                    <a:pt x="141287" y="2292985"/>
                  </a:lnTo>
                  <a:lnTo>
                    <a:pt x="141287" y="2284666"/>
                  </a:lnTo>
                  <a:lnTo>
                    <a:pt x="141287" y="2284095"/>
                  </a:lnTo>
                  <a:lnTo>
                    <a:pt x="141287" y="2280285"/>
                  </a:lnTo>
                  <a:lnTo>
                    <a:pt x="141287" y="2279789"/>
                  </a:lnTo>
                  <a:lnTo>
                    <a:pt x="141287" y="2276462"/>
                  </a:lnTo>
                  <a:close/>
                </a:path>
                <a:path w="2844800" h="2293620" extrusionOk="0">
                  <a:moveTo>
                    <a:pt x="307555" y="127"/>
                  </a:moveTo>
                  <a:lnTo>
                    <a:pt x="169989" y="127"/>
                  </a:lnTo>
                  <a:lnTo>
                    <a:pt x="169989" y="17335"/>
                  </a:lnTo>
                  <a:lnTo>
                    <a:pt x="307555" y="17335"/>
                  </a:lnTo>
                  <a:lnTo>
                    <a:pt x="307555" y="127"/>
                  </a:lnTo>
                  <a:close/>
                </a:path>
                <a:path w="2844800" h="2293620" extrusionOk="0">
                  <a:moveTo>
                    <a:pt x="347637" y="2276056"/>
                  </a:moveTo>
                  <a:lnTo>
                    <a:pt x="210070" y="2276056"/>
                  </a:lnTo>
                  <a:lnTo>
                    <a:pt x="210070" y="2293264"/>
                  </a:lnTo>
                  <a:lnTo>
                    <a:pt x="347637" y="2293264"/>
                  </a:lnTo>
                  <a:lnTo>
                    <a:pt x="347637" y="2276056"/>
                  </a:lnTo>
                  <a:close/>
                </a:path>
                <a:path w="2844800" h="2293620" extrusionOk="0">
                  <a:moveTo>
                    <a:pt x="513905" y="127"/>
                  </a:moveTo>
                  <a:lnTo>
                    <a:pt x="376339" y="127"/>
                  </a:lnTo>
                  <a:lnTo>
                    <a:pt x="376339" y="17335"/>
                  </a:lnTo>
                  <a:lnTo>
                    <a:pt x="513905" y="17335"/>
                  </a:lnTo>
                  <a:lnTo>
                    <a:pt x="513905" y="127"/>
                  </a:lnTo>
                  <a:close/>
                </a:path>
                <a:path w="2844800" h="2293620" extrusionOk="0">
                  <a:moveTo>
                    <a:pt x="553986" y="2276056"/>
                  </a:moveTo>
                  <a:lnTo>
                    <a:pt x="416420" y="2276056"/>
                  </a:lnTo>
                  <a:lnTo>
                    <a:pt x="416420" y="2293264"/>
                  </a:lnTo>
                  <a:lnTo>
                    <a:pt x="553986" y="2293264"/>
                  </a:lnTo>
                  <a:lnTo>
                    <a:pt x="553986" y="2276056"/>
                  </a:lnTo>
                  <a:close/>
                </a:path>
                <a:path w="2844800" h="2293620" extrusionOk="0">
                  <a:moveTo>
                    <a:pt x="720255" y="127"/>
                  </a:moveTo>
                  <a:lnTo>
                    <a:pt x="582688" y="127"/>
                  </a:lnTo>
                  <a:lnTo>
                    <a:pt x="582688" y="17335"/>
                  </a:lnTo>
                  <a:lnTo>
                    <a:pt x="720255" y="17335"/>
                  </a:lnTo>
                  <a:lnTo>
                    <a:pt x="720255" y="127"/>
                  </a:lnTo>
                  <a:close/>
                </a:path>
                <a:path w="2844800" h="2293620" extrusionOk="0">
                  <a:moveTo>
                    <a:pt x="760336" y="2276056"/>
                  </a:moveTo>
                  <a:lnTo>
                    <a:pt x="622769" y="2276056"/>
                  </a:lnTo>
                  <a:lnTo>
                    <a:pt x="622769" y="2293264"/>
                  </a:lnTo>
                  <a:lnTo>
                    <a:pt x="760336" y="2293264"/>
                  </a:lnTo>
                  <a:lnTo>
                    <a:pt x="760336" y="2276056"/>
                  </a:lnTo>
                  <a:close/>
                </a:path>
                <a:path w="2844800" h="2293620" extrusionOk="0">
                  <a:moveTo>
                    <a:pt x="926604" y="127"/>
                  </a:moveTo>
                  <a:lnTo>
                    <a:pt x="789038" y="127"/>
                  </a:lnTo>
                  <a:lnTo>
                    <a:pt x="789038" y="17335"/>
                  </a:lnTo>
                  <a:lnTo>
                    <a:pt x="926604" y="17335"/>
                  </a:lnTo>
                  <a:lnTo>
                    <a:pt x="926604" y="127"/>
                  </a:lnTo>
                  <a:close/>
                </a:path>
                <a:path w="2844800" h="2293620" extrusionOk="0">
                  <a:moveTo>
                    <a:pt x="966685" y="2276056"/>
                  </a:moveTo>
                  <a:lnTo>
                    <a:pt x="829119" y="2276056"/>
                  </a:lnTo>
                  <a:lnTo>
                    <a:pt x="829119" y="2293264"/>
                  </a:lnTo>
                  <a:lnTo>
                    <a:pt x="966685" y="2293264"/>
                  </a:lnTo>
                  <a:lnTo>
                    <a:pt x="966685" y="2276056"/>
                  </a:lnTo>
                  <a:close/>
                </a:path>
                <a:path w="2844800" h="2293620" extrusionOk="0">
                  <a:moveTo>
                    <a:pt x="1132979" y="127"/>
                  </a:moveTo>
                  <a:lnTo>
                    <a:pt x="995387" y="127"/>
                  </a:lnTo>
                  <a:lnTo>
                    <a:pt x="995387" y="17335"/>
                  </a:lnTo>
                  <a:lnTo>
                    <a:pt x="1132979" y="17335"/>
                  </a:lnTo>
                  <a:lnTo>
                    <a:pt x="1132979" y="127"/>
                  </a:lnTo>
                  <a:close/>
                </a:path>
                <a:path w="2844800" h="2293620" extrusionOk="0">
                  <a:moveTo>
                    <a:pt x="1172984" y="2276056"/>
                  </a:moveTo>
                  <a:lnTo>
                    <a:pt x="1035469" y="2276056"/>
                  </a:lnTo>
                  <a:lnTo>
                    <a:pt x="1035469" y="2293264"/>
                  </a:lnTo>
                  <a:lnTo>
                    <a:pt x="1172984" y="2293264"/>
                  </a:lnTo>
                  <a:lnTo>
                    <a:pt x="1172984" y="2276056"/>
                  </a:lnTo>
                  <a:close/>
                </a:path>
                <a:path w="2844800" h="2293620" extrusionOk="0">
                  <a:moveTo>
                    <a:pt x="1339329" y="127"/>
                  </a:moveTo>
                  <a:lnTo>
                    <a:pt x="1201762" y="127"/>
                  </a:lnTo>
                  <a:lnTo>
                    <a:pt x="1201762" y="17335"/>
                  </a:lnTo>
                  <a:lnTo>
                    <a:pt x="1339329" y="17335"/>
                  </a:lnTo>
                  <a:lnTo>
                    <a:pt x="1339329" y="127"/>
                  </a:lnTo>
                  <a:close/>
                </a:path>
                <a:path w="2844800" h="2293620" extrusionOk="0">
                  <a:moveTo>
                    <a:pt x="1379334" y="2276056"/>
                  </a:moveTo>
                  <a:lnTo>
                    <a:pt x="1241767" y="2276056"/>
                  </a:lnTo>
                  <a:lnTo>
                    <a:pt x="1241767" y="2293264"/>
                  </a:lnTo>
                  <a:lnTo>
                    <a:pt x="1379334" y="2293264"/>
                  </a:lnTo>
                  <a:lnTo>
                    <a:pt x="1379334" y="2276056"/>
                  </a:lnTo>
                  <a:close/>
                </a:path>
                <a:path w="2844800" h="2293620" extrusionOk="0">
                  <a:moveTo>
                    <a:pt x="1545678" y="127"/>
                  </a:moveTo>
                  <a:lnTo>
                    <a:pt x="1408112" y="127"/>
                  </a:lnTo>
                  <a:lnTo>
                    <a:pt x="1408112" y="17335"/>
                  </a:lnTo>
                  <a:lnTo>
                    <a:pt x="1545678" y="17335"/>
                  </a:lnTo>
                  <a:lnTo>
                    <a:pt x="1545678" y="127"/>
                  </a:lnTo>
                  <a:close/>
                </a:path>
                <a:path w="2844800" h="2293620" extrusionOk="0">
                  <a:moveTo>
                    <a:pt x="1585683" y="2276056"/>
                  </a:moveTo>
                  <a:lnTo>
                    <a:pt x="1448117" y="2276056"/>
                  </a:lnTo>
                  <a:lnTo>
                    <a:pt x="1448117" y="2293264"/>
                  </a:lnTo>
                  <a:lnTo>
                    <a:pt x="1585683" y="2293264"/>
                  </a:lnTo>
                  <a:lnTo>
                    <a:pt x="1585683" y="2276056"/>
                  </a:lnTo>
                  <a:close/>
                </a:path>
                <a:path w="2844800" h="2293620" extrusionOk="0">
                  <a:moveTo>
                    <a:pt x="1752028" y="127"/>
                  </a:moveTo>
                  <a:lnTo>
                    <a:pt x="1614462" y="127"/>
                  </a:lnTo>
                  <a:lnTo>
                    <a:pt x="1614462" y="17335"/>
                  </a:lnTo>
                  <a:lnTo>
                    <a:pt x="1752028" y="17335"/>
                  </a:lnTo>
                  <a:lnTo>
                    <a:pt x="1752028" y="127"/>
                  </a:lnTo>
                  <a:close/>
                </a:path>
                <a:path w="2844800" h="2293620" extrusionOk="0">
                  <a:moveTo>
                    <a:pt x="1792033" y="2276056"/>
                  </a:moveTo>
                  <a:lnTo>
                    <a:pt x="1654467" y="2276056"/>
                  </a:lnTo>
                  <a:lnTo>
                    <a:pt x="1654467" y="2293264"/>
                  </a:lnTo>
                  <a:lnTo>
                    <a:pt x="1792033" y="2293264"/>
                  </a:lnTo>
                  <a:lnTo>
                    <a:pt x="1792033" y="2276056"/>
                  </a:lnTo>
                  <a:close/>
                </a:path>
                <a:path w="2844800" h="2293620" extrusionOk="0">
                  <a:moveTo>
                    <a:pt x="1958378" y="127"/>
                  </a:moveTo>
                  <a:lnTo>
                    <a:pt x="1820811" y="127"/>
                  </a:lnTo>
                  <a:lnTo>
                    <a:pt x="1820811" y="17335"/>
                  </a:lnTo>
                  <a:lnTo>
                    <a:pt x="1958378" y="17335"/>
                  </a:lnTo>
                  <a:lnTo>
                    <a:pt x="1958378" y="127"/>
                  </a:lnTo>
                  <a:close/>
                </a:path>
                <a:path w="2844800" h="2293620" extrusionOk="0">
                  <a:moveTo>
                    <a:pt x="1998383" y="2276056"/>
                  </a:moveTo>
                  <a:lnTo>
                    <a:pt x="1860816" y="2276056"/>
                  </a:lnTo>
                  <a:lnTo>
                    <a:pt x="1860816" y="2293264"/>
                  </a:lnTo>
                  <a:lnTo>
                    <a:pt x="1998383" y="2293264"/>
                  </a:lnTo>
                  <a:lnTo>
                    <a:pt x="1998383" y="2276056"/>
                  </a:lnTo>
                  <a:close/>
                </a:path>
                <a:path w="2844800" h="2293620" extrusionOk="0">
                  <a:moveTo>
                    <a:pt x="2164715" y="127"/>
                  </a:moveTo>
                  <a:lnTo>
                    <a:pt x="2027161" y="127"/>
                  </a:lnTo>
                  <a:lnTo>
                    <a:pt x="2027161" y="17335"/>
                  </a:lnTo>
                  <a:lnTo>
                    <a:pt x="2164715" y="17335"/>
                  </a:lnTo>
                  <a:lnTo>
                    <a:pt x="2164715" y="127"/>
                  </a:lnTo>
                  <a:close/>
                </a:path>
                <a:path w="2844800" h="2293620" extrusionOk="0">
                  <a:moveTo>
                    <a:pt x="2204732" y="2276056"/>
                  </a:moveTo>
                  <a:lnTo>
                    <a:pt x="2067166" y="2276056"/>
                  </a:lnTo>
                  <a:lnTo>
                    <a:pt x="2067166" y="2293264"/>
                  </a:lnTo>
                  <a:lnTo>
                    <a:pt x="2204732" y="2293264"/>
                  </a:lnTo>
                  <a:lnTo>
                    <a:pt x="2204732" y="2276056"/>
                  </a:lnTo>
                  <a:close/>
                </a:path>
                <a:path w="2844800" h="2293620" extrusionOk="0">
                  <a:moveTo>
                    <a:pt x="2371064" y="127"/>
                  </a:moveTo>
                  <a:lnTo>
                    <a:pt x="2233498" y="127"/>
                  </a:lnTo>
                  <a:lnTo>
                    <a:pt x="2233498" y="17335"/>
                  </a:lnTo>
                  <a:lnTo>
                    <a:pt x="2371064" y="17335"/>
                  </a:lnTo>
                  <a:lnTo>
                    <a:pt x="2371064" y="127"/>
                  </a:lnTo>
                  <a:close/>
                </a:path>
                <a:path w="2844800" h="2293620" extrusionOk="0">
                  <a:moveTo>
                    <a:pt x="2411082" y="2276056"/>
                  </a:moveTo>
                  <a:lnTo>
                    <a:pt x="2273516" y="2276056"/>
                  </a:lnTo>
                  <a:lnTo>
                    <a:pt x="2273516" y="2293264"/>
                  </a:lnTo>
                  <a:lnTo>
                    <a:pt x="2411082" y="2293264"/>
                  </a:lnTo>
                  <a:lnTo>
                    <a:pt x="2411082" y="2276056"/>
                  </a:lnTo>
                  <a:close/>
                </a:path>
                <a:path w="2844800" h="2293620" extrusionOk="0">
                  <a:moveTo>
                    <a:pt x="2577414" y="127"/>
                  </a:moveTo>
                  <a:lnTo>
                    <a:pt x="2439847" y="127"/>
                  </a:lnTo>
                  <a:lnTo>
                    <a:pt x="2439847" y="17335"/>
                  </a:lnTo>
                  <a:lnTo>
                    <a:pt x="2577414" y="17335"/>
                  </a:lnTo>
                  <a:lnTo>
                    <a:pt x="2577414" y="127"/>
                  </a:lnTo>
                  <a:close/>
                </a:path>
                <a:path w="2844800" h="2293620" extrusionOk="0">
                  <a:moveTo>
                    <a:pt x="2617432" y="2276056"/>
                  </a:moveTo>
                  <a:lnTo>
                    <a:pt x="2479865" y="2276056"/>
                  </a:lnTo>
                  <a:lnTo>
                    <a:pt x="2479865" y="2293264"/>
                  </a:lnTo>
                  <a:lnTo>
                    <a:pt x="2617432" y="2293264"/>
                  </a:lnTo>
                  <a:lnTo>
                    <a:pt x="2617432" y="2276056"/>
                  </a:lnTo>
                  <a:close/>
                </a:path>
                <a:path w="2844800" h="2293620" extrusionOk="0">
                  <a:moveTo>
                    <a:pt x="2783763" y="127"/>
                  </a:moveTo>
                  <a:lnTo>
                    <a:pt x="2646197" y="127"/>
                  </a:lnTo>
                  <a:lnTo>
                    <a:pt x="2646197" y="17335"/>
                  </a:lnTo>
                  <a:lnTo>
                    <a:pt x="2783763" y="17335"/>
                  </a:lnTo>
                  <a:lnTo>
                    <a:pt x="2783763" y="127"/>
                  </a:lnTo>
                  <a:close/>
                </a:path>
                <a:path w="2844800" h="2293620" extrusionOk="0">
                  <a:moveTo>
                    <a:pt x="2823781" y="2276056"/>
                  </a:moveTo>
                  <a:lnTo>
                    <a:pt x="2686215" y="2276056"/>
                  </a:lnTo>
                  <a:lnTo>
                    <a:pt x="2686215" y="2293264"/>
                  </a:lnTo>
                  <a:lnTo>
                    <a:pt x="2823781" y="2293264"/>
                  </a:lnTo>
                  <a:lnTo>
                    <a:pt x="2823781" y="2276056"/>
                  </a:lnTo>
                  <a:close/>
                </a:path>
                <a:path w="2844800" h="2293620" extrusionOk="0">
                  <a:moveTo>
                    <a:pt x="2844292" y="2090115"/>
                  </a:moveTo>
                  <a:lnTo>
                    <a:pt x="2827096" y="2090115"/>
                  </a:lnTo>
                  <a:lnTo>
                    <a:pt x="2827096" y="2227757"/>
                  </a:lnTo>
                  <a:lnTo>
                    <a:pt x="2844292" y="2227757"/>
                  </a:lnTo>
                  <a:lnTo>
                    <a:pt x="2844292" y="2090115"/>
                  </a:lnTo>
                  <a:close/>
                </a:path>
                <a:path w="2844800" h="2293620" extrusionOk="0">
                  <a:moveTo>
                    <a:pt x="2844292" y="1883651"/>
                  </a:moveTo>
                  <a:lnTo>
                    <a:pt x="2827096" y="1883651"/>
                  </a:lnTo>
                  <a:lnTo>
                    <a:pt x="2827096" y="2021293"/>
                  </a:lnTo>
                  <a:lnTo>
                    <a:pt x="2844292" y="2021293"/>
                  </a:lnTo>
                  <a:lnTo>
                    <a:pt x="2844292" y="1883651"/>
                  </a:lnTo>
                  <a:close/>
                </a:path>
                <a:path w="2844800" h="2293620" extrusionOk="0">
                  <a:moveTo>
                    <a:pt x="2844292" y="1677187"/>
                  </a:moveTo>
                  <a:lnTo>
                    <a:pt x="2827096" y="1677187"/>
                  </a:lnTo>
                  <a:lnTo>
                    <a:pt x="2827096" y="1814830"/>
                  </a:lnTo>
                  <a:lnTo>
                    <a:pt x="2844292" y="1814830"/>
                  </a:lnTo>
                  <a:lnTo>
                    <a:pt x="2844292" y="1677187"/>
                  </a:lnTo>
                  <a:close/>
                </a:path>
                <a:path w="2844800" h="2293620" extrusionOk="0">
                  <a:moveTo>
                    <a:pt x="2844292" y="1470736"/>
                  </a:moveTo>
                  <a:lnTo>
                    <a:pt x="2827096" y="1470736"/>
                  </a:lnTo>
                  <a:lnTo>
                    <a:pt x="2827096" y="1608378"/>
                  </a:lnTo>
                  <a:lnTo>
                    <a:pt x="2844292" y="1608378"/>
                  </a:lnTo>
                  <a:lnTo>
                    <a:pt x="2844292" y="1470736"/>
                  </a:lnTo>
                  <a:close/>
                </a:path>
                <a:path w="2844800" h="2293620" extrusionOk="0">
                  <a:moveTo>
                    <a:pt x="2844292" y="1264246"/>
                  </a:moveTo>
                  <a:lnTo>
                    <a:pt x="2827096" y="1264246"/>
                  </a:lnTo>
                  <a:lnTo>
                    <a:pt x="2827096" y="1401914"/>
                  </a:lnTo>
                  <a:lnTo>
                    <a:pt x="2844292" y="1401914"/>
                  </a:lnTo>
                  <a:lnTo>
                    <a:pt x="2844292" y="1264246"/>
                  </a:lnTo>
                  <a:close/>
                </a:path>
                <a:path w="2844800" h="2293620" extrusionOk="0">
                  <a:moveTo>
                    <a:pt x="2844292" y="1057783"/>
                  </a:moveTo>
                  <a:lnTo>
                    <a:pt x="2827096" y="1057783"/>
                  </a:lnTo>
                  <a:lnTo>
                    <a:pt x="2827096" y="1195425"/>
                  </a:lnTo>
                  <a:lnTo>
                    <a:pt x="2844292" y="1195425"/>
                  </a:lnTo>
                  <a:lnTo>
                    <a:pt x="2844292" y="1057783"/>
                  </a:lnTo>
                  <a:close/>
                </a:path>
                <a:path w="2844800" h="2293620" extrusionOk="0">
                  <a:moveTo>
                    <a:pt x="2844292" y="851319"/>
                  </a:moveTo>
                  <a:lnTo>
                    <a:pt x="2827096" y="851319"/>
                  </a:lnTo>
                  <a:lnTo>
                    <a:pt x="2827096" y="988961"/>
                  </a:lnTo>
                  <a:lnTo>
                    <a:pt x="2844292" y="988961"/>
                  </a:lnTo>
                  <a:lnTo>
                    <a:pt x="2844292" y="851319"/>
                  </a:lnTo>
                  <a:close/>
                </a:path>
                <a:path w="2844800" h="2293620" extrusionOk="0">
                  <a:moveTo>
                    <a:pt x="2844292" y="644855"/>
                  </a:moveTo>
                  <a:lnTo>
                    <a:pt x="2827096" y="644855"/>
                  </a:lnTo>
                  <a:lnTo>
                    <a:pt x="2827096" y="782497"/>
                  </a:lnTo>
                  <a:lnTo>
                    <a:pt x="2844292" y="782497"/>
                  </a:lnTo>
                  <a:lnTo>
                    <a:pt x="2844292" y="644855"/>
                  </a:lnTo>
                  <a:close/>
                </a:path>
                <a:path w="2844800" h="2293620" extrusionOk="0">
                  <a:moveTo>
                    <a:pt x="2844292" y="438391"/>
                  </a:moveTo>
                  <a:lnTo>
                    <a:pt x="2827096" y="438391"/>
                  </a:lnTo>
                  <a:lnTo>
                    <a:pt x="2827096" y="576033"/>
                  </a:lnTo>
                  <a:lnTo>
                    <a:pt x="2844292" y="576033"/>
                  </a:lnTo>
                  <a:lnTo>
                    <a:pt x="2844292" y="438391"/>
                  </a:lnTo>
                  <a:close/>
                </a:path>
                <a:path w="2844800" h="2293620" extrusionOk="0">
                  <a:moveTo>
                    <a:pt x="2844292" y="231940"/>
                  </a:moveTo>
                  <a:lnTo>
                    <a:pt x="2827096" y="231940"/>
                  </a:lnTo>
                  <a:lnTo>
                    <a:pt x="2827096" y="369582"/>
                  </a:lnTo>
                  <a:lnTo>
                    <a:pt x="2844292" y="369582"/>
                  </a:lnTo>
                  <a:lnTo>
                    <a:pt x="2844292" y="231940"/>
                  </a:lnTo>
                  <a:close/>
                </a:path>
                <a:path w="2844800" h="2293620" extrusionOk="0">
                  <a:moveTo>
                    <a:pt x="2844292" y="25476"/>
                  </a:moveTo>
                  <a:lnTo>
                    <a:pt x="2827096" y="25476"/>
                  </a:lnTo>
                  <a:lnTo>
                    <a:pt x="2827096" y="163118"/>
                  </a:lnTo>
                  <a:lnTo>
                    <a:pt x="2844292" y="163118"/>
                  </a:lnTo>
                  <a:lnTo>
                    <a:pt x="2844292" y="25476"/>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9" name="Google Shape;179;p10"/>
            <p:cNvPicPr preferRelativeResize="0"/>
            <p:nvPr/>
          </p:nvPicPr>
          <p:blipFill rotWithShape="1">
            <a:blip r:embed="rId8">
              <a:alphaModFix/>
            </a:blip>
            <a:srcRect/>
            <a:stretch/>
          </p:blipFill>
          <p:spPr>
            <a:xfrm>
              <a:off x="109728" y="3819679"/>
              <a:ext cx="984455" cy="400020"/>
            </a:xfrm>
            <a:prstGeom prst="rect">
              <a:avLst/>
            </a:prstGeom>
            <a:noFill/>
            <a:ln>
              <a:noFill/>
            </a:ln>
          </p:spPr>
        </p:pic>
      </p:grpSp>
      <p:grpSp>
        <p:nvGrpSpPr>
          <p:cNvPr id="180" name="Google Shape;180;p10"/>
          <p:cNvGrpSpPr/>
          <p:nvPr/>
        </p:nvGrpSpPr>
        <p:grpSpPr>
          <a:xfrm>
            <a:off x="4170172" y="4260792"/>
            <a:ext cx="1491787" cy="1492606"/>
            <a:chOff x="4357075" y="4456190"/>
            <a:chExt cx="1491787" cy="1492606"/>
          </a:xfrm>
        </p:grpSpPr>
        <p:pic>
          <p:nvPicPr>
            <p:cNvPr id="181" name="Google Shape;181;p10"/>
            <p:cNvPicPr preferRelativeResize="0"/>
            <p:nvPr/>
          </p:nvPicPr>
          <p:blipFill rotWithShape="1">
            <a:blip r:embed="rId9">
              <a:alphaModFix/>
            </a:blip>
            <a:srcRect/>
            <a:stretch/>
          </p:blipFill>
          <p:spPr>
            <a:xfrm>
              <a:off x="4357075" y="4456190"/>
              <a:ext cx="1491787" cy="1492606"/>
            </a:xfrm>
            <a:prstGeom prst="rect">
              <a:avLst/>
            </a:prstGeom>
            <a:noFill/>
            <a:ln>
              <a:noFill/>
            </a:ln>
          </p:spPr>
        </p:pic>
        <p:sp>
          <p:nvSpPr>
            <p:cNvPr id="182" name="Google Shape;182;p10"/>
            <p:cNvSpPr/>
            <p:nvPr/>
          </p:nvSpPr>
          <p:spPr>
            <a:xfrm>
              <a:off x="4411872" y="4491656"/>
              <a:ext cx="1385570" cy="1386205"/>
            </a:xfrm>
            <a:custGeom>
              <a:avLst/>
              <a:gdLst/>
              <a:ahLst/>
              <a:cxnLst/>
              <a:rect l="l" t="t" r="r" b="b"/>
              <a:pathLst>
                <a:path w="1385570" h="1386204" extrusionOk="0">
                  <a:moveTo>
                    <a:pt x="692758" y="0"/>
                  </a:moveTo>
                  <a:lnTo>
                    <a:pt x="645334" y="1598"/>
                  </a:lnTo>
                  <a:lnTo>
                    <a:pt x="598766" y="6326"/>
                  </a:lnTo>
                  <a:lnTo>
                    <a:pt x="553158" y="14079"/>
                  </a:lnTo>
                  <a:lnTo>
                    <a:pt x="508614" y="24754"/>
                  </a:lnTo>
                  <a:lnTo>
                    <a:pt x="465236" y="38249"/>
                  </a:lnTo>
                  <a:lnTo>
                    <a:pt x="423127" y="54460"/>
                  </a:lnTo>
                  <a:lnTo>
                    <a:pt x="382392" y="73284"/>
                  </a:lnTo>
                  <a:lnTo>
                    <a:pt x="343133" y="94617"/>
                  </a:lnTo>
                  <a:lnTo>
                    <a:pt x="305453" y="118357"/>
                  </a:lnTo>
                  <a:lnTo>
                    <a:pt x="269456" y="144400"/>
                  </a:lnTo>
                  <a:lnTo>
                    <a:pt x="235245" y="172643"/>
                  </a:lnTo>
                  <a:lnTo>
                    <a:pt x="202924" y="202983"/>
                  </a:lnTo>
                  <a:lnTo>
                    <a:pt x="172594" y="235317"/>
                  </a:lnTo>
                  <a:lnTo>
                    <a:pt x="144360" y="269542"/>
                  </a:lnTo>
                  <a:lnTo>
                    <a:pt x="118326" y="305554"/>
                  </a:lnTo>
                  <a:lnTo>
                    <a:pt x="94593" y="343250"/>
                  </a:lnTo>
                  <a:lnTo>
                    <a:pt x="73266" y="382527"/>
                  </a:lnTo>
                  <a:lnTo>
                    <a:pt x="54447" y="423282"/>
                  </a:lnTo>
                  <a:lnTo>
                    <a:pt x="38241" y="465412"/>
                  </a:lnTo>
                  <a:lnTo>
                    <a:pt x="24749" y="508814"/>
                  </a:lnTo>
                  <a:lnTo>
                    <a:pt x="14076" y="553383"/>
                  </a:lnTo>
                  <a:lnTo>
                    <a:pt x="6325" y="599018"/>
                  </a:lnTo>
                  <a:lnTo>
                    <a:pt x="1598" y="645615"/>
                  </a:lnTo>
                  <a:lnTo>
                    <a:pt x="0" y="693070"/>
                  </a:lnTo>
                  <a:lnTo>
                    <a:pt x="1598" y="740520"/>
                  </a:lnTo>
                  <a:lnTo>
                    <a:pt x="6325" y="787112"/>
                  </a:lnTo>
                  <a:lnTo>
                    <a:pt x="14076" y="832743"/>
                  </a:lnTo>
                  <a:lnTo>
                    <a:pt x="24749" y="877309"/>
                  </a:lnTo>
                  <a:lnTo>
                    <a:pt x="38241" y="920707"/>
                  </a:lnTo>
                  <a:lnTo>
                    <a:pt x="54447" y="962835"/>
                  </a:lnTo>
                  <a:lnTo>
                    <a:pt x="73266" y="1003588"/>
                  </a:lnTo>
                  <a:lnTo>
                    <a:pt x="94593" y="1042864"/>
                  </a:lnTo>
                  <a:lnTo>
                    <a:pt x="118326" y="1080559"/>
                  </a:lnTo>
                  <a:lnTo>
                    <a:pt x="144360" y="1116570"/>
                  </a:lnTo>
                  <a:lnTo>
                    <a:pt x="172594" y="1150794"/>
                  </a:lnTo>
                  <a:lnTo>
                    <a:pt x="202924" y="1183128"/>
                  </a:lnTo>
                  <a:lnTo>
                    <a:pt x="235245" y="1213468"/>
                  </a:lnTo>
                  <a:lnTo>
                    <a:pt x="269456" y="1241712"/>
                  </a:lnTo>
                  <a:lnTo>
                    <a:pt x="305453" y="1267755"/>
                  </a:lnTo>
                  <a:lnTo>
                    <a:pt x="343133" y="1291496"/>
                  </a:lnTo>
                  <a:lnTo>
                    <a:pt x="382392" y="1312830"/>
                  </a:lnTo>
                  <a:lnTo>
                    <a:pt x="423127" y="1331654"/>
                  </a:lnTo>
                  <a:lnTo>
                    <a:pt x="465236" y="1347866"/>
                  </a:lnTo>
                  <a:lnTo>
                    <a:pt x="508614" y="1361361"/>
                  </a:lnTo>
                  <a:lnTo>
                    <a:pt x="553158" y="1372037"/>
                  </a:lnTo>
                  <a:lnTo>
                    <a:pt x="598766" y="1379791"/>
                  </a:lnTo>
                  <a:lnTo>
                    <a:pt x="645334" y="1384519"/>
                  </a:lnTo>
                  <a:lnTo>
                    <a:pt x="692758" y="1386118"/>
                  </a:lnTo>
                  <a:lnTo>
                    <a:pt x="740182" y="1384519"/>
                  </a:lnTo>
                  <a:lnTo>
                    <a:pt x="786748" y="1379791"/>
                  </a:lnTo>
                  <a:lnTo>
                    <a:pt x="832354" y="1372037"/>
                  </a:lnTo>
                  <a:lnTo>
                    <a:pt x="876895" y="1361361"/>
                  </a:lnTo>
                  <a:lnTo>
                    <a:pt x="920268" y="1347866"/>
                  </a:lnTo>
                  <a:lnTo>
                    <a:pt x="962371" y="1331654"/>
                  </a:lnTo>
                  <a:lnTo>
                    <a:pt x="1003101" y="1312830"/>
                  </a:lnTo>
                  <a:lnTo>
                    <a:pt x="1042354" y="1291496"/>
                  </a:lnTo>
                  <a:lnTo>
                    <a:pt x="1080027" y="1267755"/>
                  </a:lnTo>
                  <a:lnTo>
                    <a:pt x="1116017" y="1241712"/>
                  </a:lnTo>
                  <a:lnTo>
                    <a:pt x="1150221" y="1213468"/>
                  </a:lnTo>
                  <a:lnTo>
                    <a:pt x="1182536" y="1183128"/>
                  </a:lnTo>
                  <a:lnTo>
                    <a:pt x="1212858" y="1150794"/>
                  </a:lnTo>
                  <a:lnTo>
                    <a:pt x="1241085" y="1116570"/>
                  </a:lnTo>
                  <a:lnTo>
                    <a:pt x="1267113" y="1080559"/>
                  </a:lnTo>
                  <a:lnTo>
                    <a:pt x="1290839" y="1042864"/>
                  </a:lnTo>
                  <a:lnTo>
                    <a:pt x="1312160" y="1003588"/>
                  </a:lnTo>
                  <a:lnTo>
                    <a:pt x="1330973" y="962835"/>
                  </a:lnTo>
                  <a:lnTo>
                    <a:pt x="1347174" y="920707"/>
                  </a:lnTo>
                  <a:lnTo>
                    <a:pt x="1360662" y="877309"/>
                  </a:lnTo>
                  <a:lnTo>
                    <a:pt x="1371331" y="832743"/>
                  </a:lnTo>
                  <a:lnTo>
                    <a:pt x="1379080" y="787112"/>
                  </a:lnTo>
                  <a:lnTo>
                    <a:pt x="1383805" y="740520"/>
                  </a:lnTo>
                  <a:lnTo>
                    <a:pt x="1385403" y="693070"/>
                  </a:lnTo>
                  <a:lnTo>
                    <a:pt x="1383805" y="645614"/>
                  </a:lnTo>
                  <a:lnTo>
                    <a:pt x="1379080" y="599018"/>
                  </a:lnTo>
                  <a:lnTo>
                    <a:pt x="1371331" y="553383"/>
                  </a:lnTo>
                  <a:lnTo>
                    <a:pt x="1360662" y="508813"/>
                  </a:lnTo>
                  <a:lnTo>
                    <a:pt x="1347174" y="465412"/>
                  </a:lnTo>
                  <a:lnTo>
                    <a:pt x="1330973" y="423282"/>
                  </a:lnTo>
                  <a:lnTo>
                    <a:pt x="1312160" y="382527"/>
                  </a:lnTo>
                  <a:lnTo>
                    <a:pt x="1290839" y="343250"/>
                  </a:lnTo>
                  <a:lnTo>
                    <a:pt x="1267113" y="305554"/>
                  </a:lnTo>
                  <a:lnTo>
                    <a:pt x="1241085" y="269542"/>
                  </a:lnTo>
                  <a:lnTo>
                    <a:pt x="1212858" y="235317"/>
                  </a:lnTo>
                  <a:lnTo>
                    <a:pt x="1182536" y="202983"/>
                  </a:lnTo>
                  <a:lnTo>
                    <a:pt x="1150221" y="172643"/>
                  </a:lnTo>
                  <a:lnTo>
                    <a:pt x="1116017" y="144400"/>
                  </a:lnTo>
                  <a:lnTo>
                    <a:pt x="1080027" y="118357"/>
                  </a:lnTo>
                  <a:lnTo>
                    <a:pt x="1042354" y="94617"/>
                  </a:lnTo>
                  <a:lnTo>
                    <a:pt x="1003101" y="73284"/>
                  </a:lnTo>
                  <a:lnTo>
                    <a:pt x="962371" y="54460"/>
                  </a:lnTo>
                  <a:lnTo>
                    <a:pt x="920268" y="38249"/>
                  </a:lnTo>
                  <a:lnTo>
                    <a:pt x="876895" y="24754"/>
                  </a:lnTo>
                  <a:lnTo>
                    <a:pt x="832354" y="14079"/>
                  </a:lnTo>
                  <a:lnTo>
                    <a:pt x="786748" y="6326"/>
                  </a:lnTo>
                  <a:lnTo>
                    <a:pt x="740182" y="1598"/>
                  </a:lnTo>
                  <a:lnTo>
                    <a:pt x="692758" y="0"/>
                  </a:lnTo>
                  <a:close/>
                </a:path>
              </a:pathLst>
            </a:custGeom>
            <a:solidFill>
              <a:srgbClr val="90AAD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10"/>
            <p:cNvSpPr/>
            <p:nvPr/>
          </p:nvSpPr>
          <p:spPr>
            <a:xfrm>
              <a:off x="4411872" y="4491656"/>
              <a:ext cx="1385570" cy="1386205"/>
            </a:xfrm>
            <a:custGeom>
              <a:avLst/>
              <a:gdLst/>
              <a:ahLst/>
              <a:cxnLst/>
              <a:rect l="l" t="t" r="r" b="b"/>
              <a:pathLst>
                <a:path w="1385570" h="1386204" extrusionOk="0">
                  <a:moveTo>
                    <a:pt x="0" y="693070"/>
                  </a:moveTo>
                  <a:lnTo>
                    <a:pt x="1598" y="645615"/>
                  </a:lnTo>
                  <a:lnTo>
                    <a:pt x="6325" y="599018"/>
                  </a:lnTo>
                  <a:lnTo>
                    <a:pt x="14076" y="553383"/>
                  </a:lnTo>
                  <a:lnTo>
                    <a:pt x="24749" y="508814"/>
                  </a:lnTo>
                  <a:lnTo>
                    <a:pt x="38241" y="465412"/>
                  </a:lnTo>
                  <a:lnTo>
                    <a:pt x="54447" y="423282"/>
                  </a:lnTo>
                  <a:lnTo>
                    <a:pt x="73266" y="382527"/>
                  </a:lnTo>
                  <a:lnTo>
                    <a:pt x="94593" y="343250"/>
                  </a:lnTo>
                  <a:lnTo>
                    <a:pt x="118326" y="305554"/>
                  </a:lnTo>
                  <a:lnTo>
                    <a:pt x="144360" y="269542"/>
                  </a:lnTo>
                  <a:lnTo>
                    <a:pt x="172594" y="235317"/>
                  </a:lnTo>
                  <a:lnTo>
                    <a:pt x="202924" y="202983"/>
                  </a:lnTo>
                  <a:lnTo>
                    <a:pt x="235245" y="172643"/>
                  </a:lnTo>
                  <a:lnTo>
                    <a:pt x="269456" y="144400"/>
                  </a:lnTo>
                  <a:lnTo>
                    <a:pt x="305453" y="118357"/>
                  </a:lnTo>
                  <a:lnTo>
                    <a:pt x="343133" y="94617"/>
                  </a:lnTo>
                  <a:lnTo>
                    <a:pt x="382392" y="73284"/>
                  </a:lnTo>
                  <a:lnTo>
                    <a:pt x="423127" y="54460"/>
                  </a:lnTo>
                  <a:lnTo>
                    <a:pt x="465236" y="38249"/>
                  </a:lnTo>
                  <a:lnTo>
                    <a:pt x="508614" y="24754"/>
                  </a:lnTo>
                  <a:lnTo>
                    <a:pt x="553158" y="14079"/>
                  </a:lnTo>
                  <a:lnTo>
                    <a:pt x="598766" y="6326"/>
                  </a:lnTo>
                  <a:lnTo>
                    <a:pt x="645334" y="1598"/>
                  </a:lnTo>
                  <a:lnTo>
                    <a:pt x="692758" y="0"/>
                  </a:lnTo>
                  <a:lnTo>
                    <a:pt x="740182" y="1598"/>
                  </a:lnTo>
                  <a:lnTo>
                    <a:pt x="786748" y="6326"/>
                  </a:lnTo>
                  <a:lnTo>
                    <a:pt x="832354" y="14079"/>
                  </a:lnTo>
                  <a:lnTo>
                    <a:pt x="876895" y="24754"/>
                  </a:lnTo>
                  <a:lnTo>
                    <a:pt x="920268" y="38249"/>
                  </a:lnTo>
                  <a:lnTo>
                    <a:pt x="962371" y="54460"/>
                  </a:lnTo>
                  <a:lnTo>
                    <a:pt x="1003101" y="73284"/>
                  </a:lnTo>
                  <a:lnTo>
                    <a:pt x="1042354" y="94617"/>
                  </a:lnTo>
                  <a:lnTo>
                    <a:pt x="1080027" y="118357"/>
                  </a:lnTo>
                  <a:lnTo>
                    <a:pt x="1116017" y="144400"/>
                  </a:lnTo>
                  <a:lnTo>
                    <a:pt x="1150221" y="172643"/>
                  </a:lnTo>
                  <a:lnTo>
                    <a:pt x="1182536" y="202983"/>
                  </a:lnTo>
                  <a:lnTo>
                    <a:pt x="1212858" y="235317"/>
                  </a:lnTo>
                  <a:lnTo>
                    <a:pt x="1241085" y="269542"/>
                  </a:lnTo>
                  <a:lnTo>
                    <a:pt x="1267113" y="305554"/>
                  </a:lnTo>
                  <a:lnTo>
                    <a:pt x="1290839" y="343250"/>
                  </a:lnTo>
                  <a:lnTo>
                    <a:pt x="1312160" y="382527"/>
                  </a:lnTo>
                  <a:lnTo>
                    <a:pt x="1330973" y="423282"/>
                  </a:lnTo>
                  <a:lnTo>
                    <a:pt x="1347174" y="465412"/>
                  </a:lnTo>
                  <a:lnTo>
                    <a:pt x="1360662" y="508813"/>
                  </a:lnTo>
                  <a:lnTo>
                    <a:pt x="1371331" y="553383"/>
                  </a:lnTo>
                  <a:lnTo>
                    <a:pt x="1379080" y="599018"/>
                  </a:lnTo>
                  <a:lnTo>
                    <a:pt x="1383805" y="645614"/>
                  </a:lnTo>
                  <a:lnTo>
                    <a:pt x="1385403" y="693070"/>
                  </a:lnTo>
                  <a:lnTo>
                    <a:pt x="1383805" y="740520"/>
                  </a:lnTo>
                  <a:lnTo>
                    <a:pt x="1379080" y="787112"/>
                  </a:lnTo>
                  <a:lnTo>
                    <a:pt x="1371331" y="832743"/>
                  </a:lnTo>
                  <a:lnTo>
                    <a:pt x="1360662" y="877309"/>
                  </a:lnTo>
                  <a:lnTo>
                    <a:pt x="1347174" y="920707"/>
                  </a:lnTo>
                  <a:lnTo>
                    <a:pt x="1330973" y="962835"/>
                  </a:lnTo>
                  <a:lnTo>
                    <a:pt x="1312160" y="1003588"/>
                  </a:lnTo>
                  <a:lnTo>
                    <a:pt x="1290839" y="1042864"/>
                  </a:lnTo>
                  <a:lnTo>
                    <a:pt x="1267113" y="1080559"/>
                  </a:lnTo>
                  <a:lnTo>
                    <a:pt x="1241085" y="1116570"/>
                  </a:lnTo>
                  <a:lnTo>
                    <a:pt x="1212858" y="1150794"/>
                  </a:lnTo>
                  <a:lnTo>
                    <a:pt x="1182536" y="1183128"/>
                  </a:lnTo>
                  <a:lnTo>
                    <a:pt x="1150221" y="1213468"/>
                  </a:lnTo>
                  <a:lnTo>
                    <a:pt x="1116017" y="1241712"/>
                  </a:lnTo>
                  <a:lnTo>
                    <a:pt x="1080027" y="1267755"/>
                  </a:lnTo>
                  <a:lnTo>
                    <a:pt x="1042354" y="1291496"/>
                  </a:lnTo>
                  <a:lnTo>
                    <a:pt x="1003101" y="1312830"/>
                  </a:lnTo>
                  <a:lnTo>
                    <a:pt x="962371" y="1331654"/>
                  </a:lnTo>
                  <a:lnTo>
                    <a:pt x="920268" y="1347866"/>
                  </a:lnTo>
                  <a:lnTo>
                    <a:pt x="876895" y="1361361"/>
                  </a:lnTo>
                  <a:lnTo>
                    <a:pt x="832354" y="1372037"/>
                  </a:lnTo>
                  <a:lnTo>
                    <a:pt x="786748" y="1379791"/>
                  </a:lnTo>
                  <a:lnTo>
                    <a:pt x="740182" y="1384519"/>
                  </a:lnTo>
                  <a:lnTo>
                    <a:pt x="692758" y="1386118"/>
                  </a:lnTo>
                  <a:lnTo>
                    <a:pt x="645334" y="1384519"/>
                  </a:lnTo>
                  <a:lnTo>
                    <a:pt x="598766" y="1379791"/>
                  </a:lnTo>
                  <a:lnTo>
                    <a:pt x="553158" y="1372037"/>
                  </a:lnTo>
                  <a:lnTo>
                    <a:pt x="508614" y="1361361"/>
                  </a:lnTo>
                  <a:lnTo>
                    <a:pt x="465236" y="1347866"/>
                  </a:lnTo>
                  <a:lnTo>
                    <a:pt x="423127" y="1331654"/>
                  </a:lnTo>
                  <a:lnTo>
                    <a:pt x="382392" y="1312830"/>
                  </a:lnTo>
                  <a:lnTo>
                    <a:pt x="343133" y="1291496"/>
                  </a:lnTo>
                  <a:lnTo>
                    <a:pt x="305453" y="1267755"/>
                  </a:lnTo>
                  <a:lnTo>
                    <a:pt x="269456" y="1241712"/>
                  </a:lnTo>
                  <a:lnTo>
                    <a:pt x="235245" y="1213468"/>
                  </a:lnTo>
                  <a:lnTo>
                    <a:pt x="202924" y="1183128"/>
                  </a:lnTo>
                  <a:lnTo>
                    <a:pt x="172594" y="1150794"/>
                  </a:lnTo>
                  <a:lnTo>
                    <a:pt x="144360" y="1116570"/>
                  </a:lnTo>
                  <a:lnTo>
                    <a:pt x="118326" y="1080559"/>
                  </a:lnTo>
                  <a:lnTo>
                    <a:pt x="94593" y="1042864"/>
                  </a:lnTo>
                  <a:lnTo>
                    <a:pt x="73266" y="1003588"/>
                  </a:lnTo>
                  <a:lnTo>
                    <a:pt x="54447" y="962835"/>
                  </a:lnTo>
                  <a:lnTo>
                    <a:pt x="38241" y="920707"/>
                  </a:lnTo>
                  <a:lnTo>
                    <a:pt x="24749" y="877309"/>
                  </a:lnTo>
                  <a:lnTo>
                    <a:pt x="14076" y="832743"/>
                  </a:lnTo>
                  <a:lnTo>
                    <a:pt x="6325" y="787112"/>
                  </a:lnTo>
                  <a:lnTo>
                    <a:pt x="1598" y="740520"/>
                  </a:lnTo>
                  <a:lnTo>
                    <a:pt x="0" y="69307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4" name="Google Shape;184;p10"/>
          <p:cNvSpPr txBox="1"/>
          <p:nvPr/>
        </p:nvSpPr>
        <p:spPr>
          <a:xfrm>
            <a:off x="4483997" y="4857375"/>
            <a:ext cx="786130" cy="210314"/>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Clr>
                <a:srgbClr val="000000"/>
              </a:buClr>
              <a:buSzPts val="1250"/>
              <a:buFont typeface="Arial"/>
              <a:buNone/>
            </a:pPr>
            <a:r>
              <a:rPr lang="en-US" sz="1250" b="1" i="0" u="none" strike="noStrike" cap="none">
                <a:solidFill>
                  <a:schemeClr val="dk1"/>
                </a:solidFill>
                <a:latin typeface="Times New Roman"/>
                <a:ea typeface="Times New Roman"/>
                <a:cs typeface="Times New Roman"/>
                <a:sym typeface="Times New Roman"/>
              </a:rPr>
              <a:t>Scheduling</a:t>
            </a:r>
            <a:endParaRPr sz="1250" b="0" i="0" u="none" strike="noStrike" cap="none">
              <a:solidFill>
                <a:schemeClr val="dk1"/>
              </a:solidFill>
              <a:latin typeface="Times New Roman"/>
              <a:ea typeface="Times New Roman"/>
              <a:cs typeface="Times New Roman"/>
              <a:sym typeface="Times New Roman"/>
            </a:endParaRPr>
          </a:p>
        </p:txBody>
      </p:sp>
      <p:grpSp>
        <p:nvGrpSpPr>
          <p:cNvPr id="185" name="Google Shape;185;p10"/>
          <p:cNvGrpSpPr/>
          <p:nvPr/>
        </p:nvGrpSpPr>
        <p:grpSpPr>
          <a:xfrm>
            <a:off x="5507278" y="5339076"/>
            <a:ext cx="1944954" cy="661035"/>
            <a:chOff x="5594480" y="5554375"/>
            <a:chExt cx="1944954" cy="661035"/>
          </a:xfrm>
        </p:grpSpPr>
        <p:sp>
          <p:nvSpPr>
            <p:cNvPr id="186" name="Google Shape;186;p10"/>
            <p:cNvSpPr/>
            <p:nvPr/>
          </p:nvSpPr>
          <p:spPr>
            <a:xfrm>
              <a:off x="5650309" y="5674856"/>
              <a:ext cx="1889125" cy="210185"/>
            </a:xfrm>
            <a:custGeom>
              <a:avLst/>
              <a:gdLst/>
              <a:ahLst/>
              <a:cxnLst/>
              <a:rect l="l" t="t" r="r" b="b"/>
              <a:pathLst>
                <a:path w="1889125" h="210185" extrusionOk="0">
                  <a:moveTo>
                    <a:pt x="1889009" y="0"/>
                  </a:moveTo>
                  <a:lnTo>
                    <a:pt x="1853143" y="36947"/>
                  </a:lnTo>
                  <a:lnTo>
                    <a:pt x="1802640" y="70322"/>
                  </a:lnTo>
                  <a:lnTo>
                    <a:pt x="1738936" y="100123"/>
                  </a:lnTo>
                  <a:lnTo>
                    <a:pt x="1702584" y="113684"/>
                  </a:lnTo>
                  <a:lnTo>
                    <a:pt x="1663470" y="126352"/>
                  </a:lnTo>
                  <a:lnTo>
                    <a:pt x="1621775" y="138126"/>
                  </a:lnTo>
                  <a:lnTo>
                    <a:pt x="1577678" y="149007"/>
                  </a:lnTo>
                  <a:lnTo>
                    <a:pt x="1531360" y="158995"/>
                  </a:lnTo>
                  <a:lnTo>
                    <a:pt x="1482999" y="168089"/>
                  </a:lnTo>
                  <a:lnTo>
                    <a:pt x="1432776" y="176290"/>
                  </a:lnTo>
                  <a:lnTo>
                    <a:pt x="1380871" y="183598"/>
                  </a:lnTo>
                  <a:lnTo>
                    <a:pt x="1327462" y="190013"/>
                  </a:lnTo>
                  <a:lnTo>
                    <a:pt x="1272730" y="195534"/>
                  </a:lnTo>
                  <a:lnTo>
                    <a:pt x="1216854" y="200162"/>
                  </a:lnTo>
                  <a:lnTo>
                    <a:pt x="1160014" y="203896"/>
                  </a:lnTo>
                  <a:lnTo>
                    <a:pt x="1102390" y="206738"/>
                  </a:lnTo>
                  <a:lnTo>
                    <a:pt x="1044162" y="208686"/>
                  </a:lnTo>
                  <a:lnTo>
                    <a:pt x="985509" y="209741"/>
                  </a:lnTo>
                  <a:lnTo>
                    <a:pt x="926611" y="209902"/>
                  </a:lnTo>
                  <a:lnTo>
                    <a:pt x="867648" y="209170"/>
                  </a:lnTo>
                  <a:lnTo>
                    <a:pt x="808799" y="207545"/>
                  </a:lnTo>
                  <a:lnTo>
                    <a:pt x="750244" y="205027"/>
                  </a:lnTo>
                  <a:lnTo>
                    <a:pt x="692162" y="201615"/>
                  </a:lnTo>
                  <a:lnTo>
                    <a:pt x="634735" y="197310"/>
                  </a:lnTo>
                  <a:lnTo>
                    <a:pt x="578140" y="192112"/>
                  </a:lnTo>
                  <a:lnTo>
                    <a:pt x="522558" y="186020"/>
                  </a:lnTo>
                  <a:lnTo>
                    <a:pt x="468169" y="179035"/>
                  </a:lnTo>
                  <a:lnTo>
                    <a:pt x="415153" y="171157"/>
                  </a:lnTo>
                  <a:lnTo>
                    <a:pt x="363688" y="162385"/>
                  </a:lnTo>
                  <a:lnTo>
                    <a:pt x="313955" y="152720"/>
                  </a:lnTo>
                  <a:lnTo>
                    <a:pt x="266134" y="142162"/>
                  </a:lnTo>
                  <a:lnTo>
                    <a:pt x="220403" y="130711"/>
                  </a:lnTo>
                  <a:lnTo>
                    <a:pt x="176944" y="118366"/>
                  </a:lnTo>
                  <a:lnTo>
                    <a:pt x="135935" y="105128"/>
                  </a:lnTo>
                  <a:lnTo>
                    <a:pt x="97556" y="90996"/>
                  </a:lnTo>
                  <a:lnTo>
                    <a:pt x="61988" y="75971"/>
                  </a:lnTo>
                  <a:lnTo>
                    <a:pt x="29409" y="60053"/>
                  </a:lnTo>
                  <a:lnTo>
                    <a:pt x="0" y="43242"/>
                  </a:lnTo>
                </a:path>
              </a:pathLst>
            </a:custGeom>
            <a:noFill/>
            <a:ln w="114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7" name="Google Shape;187;p10"/>
            <p:cNvSpPr/>
            <p:nvPr/>
          </p:nvSpPr>
          <p:spPr>
            <a:xfrm>
              <a:off x="5594480" y="5674856"/>
              <a:ext cx="88900" cy="81915"/>
            </a:xfrm>
            <a:custGeom>
              <a:avLst/>
              <a:gdLst/>
              <a:ahLst/>
              <a:cxnLst/>
              <a:rect l="l" t="t" r="r" b="b"/>
              <a:pathLst>
                <a:path w="88900" h="81914" extrusionOk="0">
                  <a:moveTo>
                    <a:pt x="0" y="0"/>
                  </a:moveTo>
                  <a:lnTo>
                    <a:pt x="39091" y="81346"/>
                  </a:lnTo>
                  <a:lnTo>
                    <a:pt x="88500" y="17491"/>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10"/>
            <p:cNvSpPr/>
            <p:nvPr/>
          </p:nvSpPr>
          <p:spPr>
            <a:xfrm>
              <a:off x="6213068" y="5554375"/>
              <a:ext cx="713740" cy="661035"/>
            </a:xfrm>
            <a:custGeom>
              <a:avLst/>
              <a:gdLst/>
              <a:ahLst/>
              <a:cxnLst/>
              <a:rect l="l" t="t" r="r" b="b"/>
              <a:pathLst>
                <a:path w="713740" h="661035" extrusionOk="0">
                  <a:moveTo>
                    <a:pt x="713175" y="0"/>
                  </a:moveTo>
                  <a:lnTo>
                    <a:pt x="0" y="0"/>
                  </a:lnTo>
                  <a:lnTo>
                    <a:pt x="0" y="660678"/>
                  </a:lnTo>
                  <a:lnTo>
                    <a:pt x="713175" y="660678"/>
                  </a:lnTo>
                  <a:lnTo>
                    <a:pt x="71317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9" name="Google Shape;189;p10"/>
          <p:cNvSpPr txBox="1"/>
          <p:nvPr/>
        </p:nvSpPr>
        <p:spPr>
          <a:xfrm>
            <a:off x="5680101" y="5283900"/>
            <a:ext cx="1599300" cy="583500"/>
          </a:xfrm>
          <a:prstGeom prst="rect">
            <a:avLst/>
          </a:prstGeom>
          <a:noFill/>
          <a:ln>
            <a:noFill/>
          </a:ln>
        </p:spPr>
        <p:txBody>
          <a:bodyPr spcFirstLastPara="1" wrap="square" lIns="0" tIns="8250" rIns="0" bIns="0" anchor="t" anchorCtr="0">
            <a:spAutoFit/>
          </a:bodyPr>
          <a:lstStyle/>
          <a:p>
            <a:pPr marL="12700" marR="5080" lvl="0" indent="-1270" algn="ctr" rtl="0">
              <a:lnSpc>
                <a:spcPct val="103400"/>
              </a:lnSpc>
              <a:spcBef>
                <a:spcPts val="0"/>
              </a:spcBef>
              <a:spcAft>
                <a:spcPts val="0"/>
              </a:spcAft>
              <a:buClr>
                <a:srgbClr val="000000"/>
              </a:buClr>
              <a:buSzPts val="1400"/>
              <a:buFont typeface="Arial"/>
              <a:buNone/>
            </a:pPr>
            <a:r>
              <a:rPr lang="en-US" sz="1200">
                <a:solidFill>
                  <a:schemeClr val="dk1"/>
                </a:solidFill>
                <a:latin typeface="Times New Roman"/>
                <a:ea typeface="Times New Roman"/>
                <a:cs typeface="Times New Roman"/>
                <a:sym typeface="Times New Roman"/>
              </a:rPr>
              <a:t>Run out of time quantum</a:t>
            </a:r>
            <a:r>
              <a:rPr lang="en-US" sz="1200" b="0" i="0" u="none" strike="noStrike" cap="none">
                <a:solidFill>
                  <a:schemeClr val="dk1"/>
                </a:solidFill>
                <a:latin typeface="Times New Roman"/>
                <a:ea typeface="Times New Roman"/>
                <a:cs typeface="Times New Roman"/>
                <a:sym typeface="Times New Roman"/>
              </a:rPr>
              <a:t> </a:t>
            </a:r>
            <a:br>
              <a:rPr lang="en-US" sz="1200" b="0" i="0" u="none" strike="noStrike" cap="none">
                <a:solidFill>
                  <a:schemeClr val="dk1"/>
                </a:solidFill>
                <a:latin typeface="Times New Roman"/>
                <a:ea typeface="Times New Roman"/>
                <a:cs typeface="Times New Roman"/>
                <a:sym typeface="Times New Roman"/>
              </a:rPr>
            </a:br>
            <a:r>
              <a:rPr lang="en-US" sz="1200" b="0" i="0" u="none" strike="noStrike" cap="none">
                <a:solidFill>
                  <a:schemeClr val="dk1"/>
                </a:solidFill>
                <a:latin typeface="Times New Roman"/>
                <a:ea typeface="Times New Roman"/>
                <a:cs typeface="Times New Roman"/>
                <a:sym typeface="Times New Roman"/>
              </a:rPr>
              <a:t>or </a:t>
            </a:r>
            <a:endParaRPr sz="1200" b="0" i="0" u="none" strike="noStrike" cap="none">
              <a:solidFill>
                <a:schemeClr val="dk1"/>
              </a:solidFill>
              <a:latin typeface="Times New Roman"/>
              <a:ea typeface="Times New Roman"/>
              <a:cs typeface="Times New Roman"/>
              <a:sym typeface="Times New Roman"/>
            </a:endParaRPr>
          </a:p>
          <a:p>
            <a:pPr marL="12700" marR="5080" lvl="0" indent="-1270" algn="ctr" rtl="0">
              <a:lnSpc>
                <a:spcPct val="103400"/>
              </a:lnSpc>
              <a:spcBef>
                <a:spcPts val="65"/>
              </a:spcBef>
              <a:spcAft>
                <a:spcPts val="0"/>
              </a:spcAft>
              <a:buClr>
                <a:srgbClr val="000000"/>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Wait event/</a:t>
            </a:r>
            <a:r>
              <a:rPr lang="en-US" sz="1200">
                <a:solidFill>
                  <a:schemeClr val="dk1"/>
                </a:solidFill>
                <a:latin typeface="Times New Roman"/>
                <a:ea typeface="Times New Roman"/>
                <a:cs typeface="Times New Roman"/>
                <a:sym typeface="Times New Roman"/>
              </a:rPr>
              <a:t>time</a:t>
            </a:r>
            <a:endParaRPr sz="1200" b="0" i="0" u="none" strike="noStrike" cap="none">
              <a:solidFill>
                <a:schemeClr val="dk1"/>
              </a:solidFill>
              <a:latin typeface="Times New Roman"/>
              <a:ea typeface="Times New Roman"/>
              <a:cs typeface="Times New Roman"/>
              <a:sym typeface="Times New Roman"/>
            </a:endParaRPr>
          </a:p>
        </p:txBody>
      </p:sp>
      <p:grpSp>
        <p:nvGrpSpPr>
          <p:cNvPr id="190" name="Google Shape;190;p10"/>
          <p:cNvGrpSpPr/>
          <p:nvPr/>
        </p:nvGrpSpPr>
        <p:grpSpPr>
          <a:xfrm>
            <a:off x="187443" y="2379433"/>
            <a:ext cx="8710899" cy="2206923"/>
            <a:chOff x="187443" y="2379433"/>
            <a:chExt cx="8710899" cy="2206923"/>
          </a:xfrm>
        </p:grpSpPr>
        <p:sp>
          <p:nvSpPr>
            <p:cNvPr id="191" name="Google Shape;191;p10"/>
            <p:cNvSpPr/>
            <p:nvPr/>
          </p:nvSpPr>
          <p:spPr>
            <a:xfrm>
              <a:off x="5866568" y="2891429"/>
              <a:ext cx="2946933" cy="817450"/>
            </a:xfrm>
            <a:custGeom>
              <a:avLst/>
              <a:gdLst/>
              <a:ahLst/>
              <a:cxnLst/>
              <a:rect l="l" t="t" r="r" b="b"/>
              <a:pathLst>
                <a:path w="2216150" h="1445260" extrusionOk="0">
                  <a:moveTo>
                    <a:pt x="0" y="0"/>
                  </a:moveTo>
                  <a:lnTo>
                    <a:pt x="2215613" y="1445005"/>
                  </a:lnTo>
                </a:path>
              </a:pathLst>
            </a:custGeom>
            <a:noFill/>
            <a:ln w="11450" cap="flat" cmpd="sng">
              <a:solidFill>
                <a:srgbClr val="528135"/>
              </a:solidFill>
              <a:prstDash val="dash"/>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10"/>
            <p:cNvSpPr/>
            <p:nvPr/>
          </p:nvSpPr>
          <p:spPr>
            <a:xfrm>
              <a:off x="8808172" y="3697012"/>
              <a:ext cx="90170" cy="78105"/>
            </a:xfrm>
            <a:custGeom>
              <a:avLst/>
              <a:gdLst/>
              <a:ahLst/>
              <a:cxnLst/>
              <a:rect l="l" t="t" r="r" b="b"/>
              <a:pathLst>
                <a:path w="90170" h="78104" extrusionOk="0">
                  <a:moveTo>
                    <a:pt x="44021" y="0"/>
                  </a:moveTo>
                  <a:lnTo>
                    <a:pt x="0" y="67673"/>
                  </a:lnTo>
                  <a:lnTo>
                    <a:pt x="89647" y="77996"/>
                  </a:lnTo>
                  <a:lnTo>
                    <a:pt x="44021" y="0"/>
                  </a:lnTo>
                  <a:close/>
                </a:path>
              </a:pathLst>
            </a:custGeom>
            <a:solidFill>
              <a:srgbClr val="5281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10"/>
            <p:cNvSpPr/>
            <p:nvPr/>
          </p:nvSpPr>
          <p:spPr>
            <a:xfrm>
              <a:off x="4193653" y="2895600"/>
              <a:ext cx="573974" cy="817450"/>
            </a:xfrm>
            <a:custGeom>
              <a:avLst/>
              <a:gdLst/>
              <a:ahLst/>
              <a:cxnLst/>
              <a:rect l="l" t="t" r="r" b="b"/>
              <a:pathLst>
                <a:path w="1190625" h="1429385" extrusionOk="0">
                  <a:moveTo>
                    <a:pt x="1190288" y="0"/>
                  </a:moveTo>
                  <a:lnTo>
                    <a:pt x="0" y="1429291"/>
                  </a:lnTo>
                </a:path>
              </a:pathLst>
            </a:custGeom>
            <a:noFill/>
            <a:ln w="11450" cap="flat" cmpd="sng">
              <a:solidFill>
                <a:srgbClr val="528135"/>
              </a:solidFill>
              <a:prstDash val="lgDash"/>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4" name="Google Shape;194;p10"/>
            <p:cNvSpPr/>
            <p:nvPr/>
          </p:nvSpPr>
          <p:spPr>
            <a:xfrm>
              <a:off x="4141784" y="3695817"/>
              <a:ext cx="83185" cy="88265"/>
            </a:xfrm>
            <a:custGeom>
              <a:avLst/>
              <a:gdLst/>
              <a:ahLst/>
              <a:cxnLst/>
              <a:rect l="l" t="t" r="r" b="b"/>
              <a:pathLst>
                <a:path w="83185" h="88264" extrusionOk="0">
                  <a:moveTo>
                    <a:pt x="20634" y="0"/>
                  </a:moveTo>
                  <a:lnTo>
                    <a:pt x="0" y="87975"/>
                  </a:lnTo>
                  <a:lnTo>
                    <a:pt x="82654" y="51730"/>
                  </a:lnTo>
                  <a:lnTo>
                    <a:pt x="20634" y="0"/>
                  </a:lnTo>
                  <a:close/>
                </a:path>
              </a:pathLst>
            </a:custGeom>
            <a:solidFill>
              <a:srgbClr val="5281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10"/>
            <p:cNvSpPr/>
            <p:nvPr/>
          </p:nvSpPr>
          <p:spPr>
            <a:xfrm>
              <a:off x="2808196" y="2379433"/>
              <a:ext cx="554931" cy="1440246"/>
            </a:xfrm>
            <a:custGeom>
              <a:avLst/>
              <a:gdLst/>
              <a:ahLst/>
              <a:cxnLst/>
              <a:rect l="l" t="t" r="r" b="b"/>
              <a:pathLst>
                <a:path w="196850" h="1392554" extrusionOk="0">
                  <a:moveTo>
                    <a:pt x="0" y="0"/>
                  </a:moveTo>
                  <a:lnTo>
                    <a:pt x="196489" y="1392013"/>
                  </a:lnTo>
                </a:path>
              </a:pathLst>
            </a:custGeom>
            <a:noFill/>
            <a:ln w="11450" cap="flat" cmpd="sng">
              <a:solidFill>
                <a:srgbClr val="FFC000"/>
              </a:solidFill>
              <a:prstDash val="lgDash"/>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10"/>
            <p:cNvSpPr/>
            <p:nvPr/>
          </p:nvSpPr>
          <p:spPr>
            <a:xfrm rot="-1172965">
              <a:off x="3330608" y="3794998"/>
              <a:ext cx="80010" cy="85725"/>
            </a:xfrm>
            <a:custGeom>
              <a:avLst/>
              <a:gdLst/>
              <a:ahLst/>
              <a:cxnLst/>
              <a:rect l="l" t="t" r="r" b="b"/>
              <a:pathLst>
                <a:path w="80010" h="85725" extrusionOk="0">
                  <a:moveTo>
                    <a:pt x="79902" y="0"/>
                  </a:moveTo>
                  <a:lnTo>
                    <a:pt x="0" y="11240"/>
                  </a:lnTo>
                  <a:lnTo>
                    <a:pt x="51243" y="85567"/>
                  </a:lnTo>
                  <a:lnTo>
                    <a:pt x="79902"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p:nvPr/>
          </p:nvSpPr>
          <p:spPr>
            <a:xfrm>
              <a:off x="233032" y="2379433"/>
              <a:ext cx="1189990" cy="1408430"/>
            </a:xfrm>
            <a:custGeom>
              <a:avLst/>
              <a:gdLst/>
              <a:ahLst/>
              <a:cxnLst/>
              <a:rect l="l" t="t" r="r" b="b"/>
              <a:pathLst>
                <a:path w="1189990" h="1408429" extrusionOk="0">
                  <a:moveTo>
                    <a:pt x="1189876" y="0"/>
                  </a:moveTo>
                  <a:lnTo>
                    <a:pt x="0" y="1407957"/>
                  </a:lnTo>
                </a:path>
              </a:pathLst>
            </a:custGeom>
            <a:noFill/>
            <a:ln w="11450" cap="flat" cmpd="sng">
              <a:solidFill>
                <a:srgbClr val="FFC000"/>
              </a:solidFill>
              <a:prstDash val="lgDash"/>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10"/>
            <p:cNvSpPr/>
            <p:nvPr/>
          </p:nvSpPr>
          <p:spPr>
            <a:xfrm>
              <a:off x="187443" y="3753668"/>
              <a:ext cx="83185" cy="88265"/>
            </a:xfrm>
            <a:custGeom>
              <a:avLst/>
              <a:gdLst/>
              <a:ahLst/>
              <a:cxnLst/>
              <a:rect l="l" t="t" r="r" b="b"/>
              <a:pathLst>
                <a:path w="83185" h="88264" extrusionOk="0">
                  <a:moveTo>
                    <a:pt x="21292" y="0"/>
                  </a:moveTo>
                  <a:lnTo>
                    <a:pt x="0" y="87746"/>
                  </a:lnTo>
                  <a:lnTo>
                    <a:pt x="82927" y="52074"/>
                  </a:lnTo>
                  <a:lnTo>
                    <a:pt x="21292"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10"/>
            <p:cNvSpPr/>
            <p:nvPr/>
          </p:nvSpPr>
          <p:spPr>
            <a:xfrm>
              <a:off x="5594480" y="4343462"/>
              <a:ext cx="1690454" cy="214977"/>
            </a:xfrm>
            <a:custGeom>
              <a:avLst/>
              <a:gdLst/>
              <a:ahLst/>
              <a:cxnLst/>
              <a:rect l="l" t="t" r="r" b="b"/>
              <a:pathLst>
                <a:path w="1885950" h="351154" extrusionOk="0">
                  <a:moveTo>
                    <a:pt x="0" y="351100"/>
                  </a:moveTo>
                  <a:lnTo>
                    <a:pt x="46067" y="297258"/>
                  </a:lnTo>
                  <a:lnTo>
                    <a:pt x="74942" y="271531"/>
                  </a:lnTo>
                  <a:lnTo>
                    <a:pt x="107351" y="246663"/>
                  </a:lnTo>
                  <a:lnTo>
                    <a:pt x="143022" y="222701"/>
                  </a:lnTo>
                  <a:lnTo>
                    <a:pt x="181684" y="199693"/>
                  </a:lnTo>
                  <a:lnTo>
                    <a:pt x="223067" y="177686"/>
                  </a:lnTo>
                  <a:lnTo>
                    <a:pt x="266900" y="156728"/>
                  </a:lnTo>
                  <a:lnTo>
                    <a:pt x="312912" y="136867"/>
                  </a:lnTo>
                  <a:lnTo>
                    <a:pt x="360833" y="118148"/>
                  </a:lnTo>
                  <a:lnTo>
                    <a:pt x="410390" y="100621"/>
                  </a:lnTo>
                  <a:lnTo>
                    <a:pt x="461314" y="84332"/>
                  </a:lnTo>
                  <a:lnTo>
                    <a:pt x="513333" y="69330"/>
                  </a:lnTo>
                  <a:lnTo>
                    <a:pt x="566178" y="55660"/>
                  </a:lnTo>
                  <a:lnTo>
                    <a:pt x="619576" y="43372"/>
                  </a:lnTo>
                  <a:lnTo>
                    <a:pt x="673257" y="32511"/>
                  </a:lnTo>
                  <a:lnTo>
                    <a:pt x="726950" y="23127"/>
                  </a:lnTo>
                  <a:lnTo>
                    <a:pt x="780384" y="15265"/>
                  </a:lnTo>
                  <a:lnTo>
                    <a:pt x="833289" y="8974"/>
                  </a:lnTo>
                  <a:lnTo>
                    <a:pt x="885393" y="4302"/>
                  </a:lnTo>
                  <a:lnTo>
                    <a:pt x="936427" y="1294"/>
                  </a:lnTo>
                  <a:lnTo>
                    <a:pt x="986118" y="0"/>
                  </a:lnTo>
                  <a:lnTo>
                    <a:pt x="1056817" y="1245"/>
                  </a:lnTo>
                  <a:lnTo>
                    <a:pt x="1123972" y="5924"/>
                  </a:lnTo>
                  <a:lnTo>
                    <a:pt x="1187572" y="13608"/>
                  </a:lnTo>
                  <a:lnTo>
                    <a:pt x="1247608" y="23869"/>
                  </a:lnTo>
                  <a:lnTo>
                    <a:pt x="1304069" y="36277"/>
                  </a:lnTo>
                  <a:lnTo>
                    <a:pt x="1356944" y="50405"/>
                  </a:lnTo>
                  <a:lnTo>
                    <a:pt x="1406224" y="65824"/>
                  </a:lnTo>
                  <a:lnTo>
                    <a:pt x="1451898" y="82104"/>
                  </a:lnTo>
                  <a:lnTo>
                    <a:pt x="1493956" y="98818"/>
                  </a:lnTo>
                  <a:lnTo>
                    <a:pt x="1532387" y="115537"/>
                  </a:lnTo>
                  <a:lnTo>
                    <a:pt x="1567182" y="131831"/>
                  </a:lnTo>
                  <a:lnTo>
                    <a:pt x="1625821" y="161435"/>
                  </a:lnTo>
                  <a:lnTo>
                    <a:pt x="1649644" y="173886"/>
                  </a:lnTo>
                  <a:lnTo>
                    <a:pt x="1680804" y="189986"/>
                  </a:lnTo>
                  <a:lnTo>
                    <a:pt x="1711536" y="206443"/>
                  </a:lnTo>
                  <a:lnTo>
                    <a:pt x="1750268" y="228764"/>
                  </a:lnTo>
                  <a:lnTo>
                    <a:pt x="1805431" y="262454"/>
                  </a:lnTo>
                  <a:lnTo>
                    <a:pt x="1885455" y="313019"/>
                  </a:lnTo>
                </a:path>
              </a:pathLst>
            </a:custGeom>
            <a:noFill/>
            <a:ln w="114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0" name="Google Shape;200;p10"/>
            <p:cNvSpPr/>
            <p:nvPr/>
          </p:nvSpPr>
          <p:spPr>
            <a:xfrm>
              <a:off x="7258953" y="4508251"/>
              <a:ext cx="90170" cy="78105"/>
            </a:xfrm>
            <a:custGeom>
              <a:avLst/>
              <a:gdLst/>
              <a:ahLst/>
              <a:cxnLst/>
              <a:rect l="l" t="t" r="r" b="b"/>
              <a:pathLst>
                <a:path w="90170" h="78104" extrusionOk="0">
                  <a:moveTo>
                    <a:pt x="43562" y="0"/>
                  </a:moveTo>
                  <a:lnTo>
                    <a:pt x="0" y="68017"/>
                  </a:lnTo>
                  <a:lnTo>
                    <a:pt x="89647" y="77538"/>
                  </a:lnTo>
                  <a:lnTo>
                    <a:pt x="4356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1" name="Google Shape;201;p10"/>
          <p:cNvSpPr txBox="1"/>
          <p:nvPr/>
        </p:nvSpPr>
        <p:spPr>
          <a:xfrm>
            <a:off x="5659477" y="4105798"/>
            <a:ext cx="1801454" cy="205184"/>
          </a:xfrm>
          <a:prstGeom prst="rect">
            <a:avLst/>
          </a:prstGeom>
          <a:solidFill>
            <a:srgbClr val="FFFFFF"/>
          </a:solidFill>
          <a:ln>
            <a:noFill/>
          </a:ln>
        </p:spPr>
        <p:txBody>
          <a:bodyPr spcFirstLastPara="1" wrap="square" lIns="0" tIns="0" rIns="0" bIns="0" anchor="t" anchorCtr="0">
            <a:spAutoFit/>
          </a:bodyPr>
          <a:lstStyle/>
          <a:p>
            <a:pPr marL="5080" marR="0" lvl="0" indent="0" algn="l" rtl="0">
              <a:lnSpc>
                <a:spcPct val="116071"/>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Select one thread to run</a:t>
            </a:r>
            <a:endParaRPr sz="1400" b="0" i="0" u="none" strike="noStrike" cap="none">
              <a:solidFill>
                <a:schemeClr val="dk1"/>
              </a:solidFill>
              <a:latin typeface="Times New Roman"/>
              <a:ea typeface="Times New Roman"/>
              <a:cs typeface="Times New Roman"/>
              <a:sym typeface="Times New Roman"/>
            </a:endParaRPr>
          </a:p>
        </p:txBody>
      </p:sp>
      <p:sp>
        <p:nvSpPr>
          <p:cNvPr id="202" name="Google Shape;202;p10"/>
          <p:cNvSpPr/>
          <p:nvPr/>
        </p:nvSpPr>
        <p:spPr>
          <a:xfrm>
            <a:off x="4109840" y="3795014"/>
            <a:ext cx="4795657" cy="2072386"/>
          </a:xfrm>
          <a:custGeom>
            <a:avLst/>
            <a:gdLst/>
            <a:ahLst/>
            <a:cxnLst/>
            <a:rect l="l" t="t" r="r" b="b"/>
            <a:pathLst>
              <a:path w="2844800" h="2293620" extrusionOk="0">
                <a:moveTo>
                  <a:pt x="17195" y="2073325"/>
                </a:moveTo>
                <a:lnTo>
                  <a:pt x="0" y="2073325"/>
                </a:lnTo>
                <a:lnTo>
                  <a:pt x="0" y="2210968"/>
                </a:lnTo>
                <a:lnTo>
                  <a:pt x="17195" y="2210968"/>
                </a:lnTo>
                <a:lnTo>
                  <a:pt x="17195" y="2073325"/>
                </a:lnTo>
                <a:close/>
              </a:path>
              <a:path w="2844800" h="2293620" extrusionOk="0">
                <a:moveTo>
                  <a:pt x="17195" y="1866861"/>
                </a:moveTo>
                <a:lnTo>
                  <a:pt x="0" y="1866861"/>
                </a:lnTo>
                <a:lnTo>
                  <a:pt x="0" y="2004504"/>
                </a:lnTo>
                <a:lnTo>
                  <a:pt x="17195" y="2004504"/>
                </a:lnTo>
                <a:lnTo>
                  <a:pt x="17195" y="1866861"/>
                </a:lnTo>
                <a:close/>
              </a:path>
              <a:path w="2844800" h="2293620" extrusionOk="0">
                <a:moveTo>
                  <a:pt x="17195" y="1660398"/>
                </a:moveTo>
                <a:lnTo>
                  <a:pt x="0" y="1660398"/>
                </a:lnTo>
                <a:lnTo>
                  <a:pt x="0" y="1798040"/>
                </a:lnTo>
                <a:lnTo>
                  <a:pt x="17195" y="1798040"/>
                </a:lnTo>
                <a:lnTo>
                  <a:pt x="17195" y="1660398"/>
                </a:lnTo>
                <a:close/>
              </a:path>
              <a:path w="2844800" h="2293620" extrusionOk="0">
                <a:moveTo>
                  <a:pt x="17195" y="1453934"/>
                </a:moveTo>
                <a:lnTo>
                  <a:pt x="0" y="1453934"/>
                </a:lnTo>
                <a:lnTo>
                  <a:pt x="0" y="1591576"/>
                </a:lnTo>
                <a:lnTo>
                  <a:pt x="17195" y="1591576"/>
                </a:lnTo>
                <a:lnTo>
                  <a:pt x="17195" y="1453934"/>
                </a:lnTo>
                <a:close/>
              </a:path>
              <a:path w="2844800" h="2293620" extrusionOk="0">
                <a:moveTo>
                  <a:pt x="17195" y="1247495"/>
                </a:moveTo>
                <a:lnTo>
                  <a:pt x="0" y="1247495"/>
                </a:lnTo>
                <a:lnTo>
                  <a:pt x="0" y="1385112"/>
                </a:lnTo>
                <a:lnTo>
                  <a:pt x="17195" y="1385112"/>
                </a:lnTo>
                <a:lnTo>
                  <a:pt x="17195" y="1247495"/>
                </a:lnTo>
                <a:close/>
              </a:path>
              <a:path w="2844800" h="2293620" extrusionOk="0">
                <a:moveTo>
                  <a:pt x="17195" y="1041031"/>
                </a:moveTo>
                <a:lnTo>
                  <a:pt x="0" y="1041031"/>
                </a:lnTo>
                <a:lnTo>
                  <a:pt x="0" y="1178674"/>
                </a:lnTo>
                <a:lnTo>
                  <a:pt x="17195" y="1178674"/>
                </a:lnTo>
                <a:lnTo>
                  <a:pt x="17195" y="1041031"/>
                </a:lnTo>
                <a:close/>
              </a:path>
              <a:path w="2844800" h="2293620" extrusionOk="0">
                <a:moveTo>
                  <a:pt x="17195" y="834580"/>
                </a:moveTo>
                <a:lnTo>
                  <a:pt x="0" y="834580"/>
                </a:lnTo>
                <a:lnTo>
                  <a:pt x="0" y="972223"/>
                </a:lnTo>
                <a:lnTo>
                  <a:pt x="17195" y="972223"/>
                </a:lnTo>
                <a:lnTo>
                  <a:pt x="17195" y="834580"/>
                </a:lnTo>
                <a:close/>
              </a:path>
              <a:path w="2844800" h="2293620" extrusionOk="0">
                <a:moveTo>
                  <a:pt x="17195" y="628116"/>
                </a:moveTo>
                <a:lnTo>
                  <a:pt x="0" y="628116"/>
                </a:lnTo>
                <a:lnTo>
                  <a:pt x="0" y="765759"/>
                </a:lnTo>
                <a:lnTo>
                  <a:pt x="17195" y="765759"/>
                </a:lnTo>
                <a:lnTo>
                  <a:pt x="17195" y="628116"/>
                </a:lnTo>
                <a:close/>
              </a:path>
              <a:path w="2844800" h="2293620" extrusionOk="0">
                <a:moveTo>
                  <a:pt x="17195" y="421652"/>
                </a:moveTo>
                <a:lnTo>
                  <a:pt x="0" y="421652"/>
                </a:lnTo>
                <a:lnTo>
                  <a:pt x="0" y="559295"/>
                </a:lnTo>
                <a:lnTo>
                  <a:pt x="17195" y="559295"/>
                </a:lnTo>
                <a:lnTo>
                  <a:pt x="17195" y="421652"/>
                </a:lnTo>
                <a:close/>
              </a:path>
              <a:path w="2844800" h="2293620" extrusionOk="0">
                <a:moveTo>
                  <a:pt x="17195" y="215188"/>
                </a:moveTo>
                <a:lnTo>
                  <a:pt x="0" y="215188"/>
                </a:lnTo>
                <a:lnTo>
                  <a:pt x="0" y="352831"/>
                </a:lnTo>
                <a:lnTo>
                  <a:pt x="17195" y="352831"/>
                </a:lnTo>
                <a:lnTo>
                  <a:pt x="17195" y="215188"/>
                </a:lnTo>
                <a:close/>
              </a:path>
              <a:path w="2844800" h="2293620" extrusionOk="0">
                <a:moveTo>
                  <a:pt x="101206" y="0"/>
                </a:moveTo>
                <a:lnTo>
                  <a:pt x="8597" y="0"/>
                </a:lnTo>
                <a:lnTo>
                  <a:pt x="8597" y="8890"/>
                </a:lnTo>
                <a:lnTo>
                  <a:pt x="0" y="8890"/>
                </a:lnTo>
                <a:lnTo>
                  <a:pt x="0" y="17792"/>
                </a:lnTo>
                <a:lnTo>
                  <a:pt x="0" y="146088"/>
                </a:lnTo>
                <a:lnTo>
                  <a:pt x="17195" y="146088"/>
                </a:lnTo>
                <a:lnTo>
                  <a:pt x="17195" y="17792"/>
                </a:lnTo>
                <a:lnTo>
                  <a:pt x="17195" y="17335"/>
                </a:lnTo>
                <a:lnTo>
                  <a:pt x="101206" y="17335"/>
                </a:lnTo>
                <a:lnTo>
                  <a:pt x="101206" y="8890"/>
                </a:lnTo>
                <a:lnTo>
                  <a:pt x="101206" y="8724"/>
                </a:lnTo>
                <a:lnTo>
                  <a:pt x="101206" y="0"/>
                </a:lnTo>
                <a:close/>
              </a:path>
              <a:path w="2844800" h="2293620" extrusionOk="0">
                <a:moveTo>
                  <a:pt x="141287" y="2276462"/>
                </a:moveTo>
                <a:lnTo>
                  <a:pt x="10909" y="2276462"/>
                </a:lnTo>
                <a:lnTo>
                  <a:pt x="10909" y="2280285"/>
                </a:lnTo>
                <a:lnTo>
                  <a:pt x="0" y="2280285"/>
                </a:lnTo>
                <a:lnTo>
                  <a:pt x="0" y="2284095"/>
                </a:lnTo>
                <a:lnTo>
                  <a:pt x="0" y="2292985"/>
                </a:lnTo>
                <a:lnTo>
                  <a:pt x="141287" y="2292985"/>
                </a:lnTo>
                <a:lnTo>
                  <a:pt x="141287" y="2284666"/>
                </a:lnTo>
                <a:lnTo>
                  <a:pt x="141287" y="2284095"/>
                </a:lnTo>
                <a:lnTo>
                  <a:pt x="141287" y="2280285"/>
                </a:lnTo>
                <a:lnTo>
                  <a:pt x="141287" y="2279789"/>
                </a:lnTo>
                <a:lnTo>
                  <a:pt x="141287" y="2276462"/>
                </a:lnTo>
                <a:close/>
              </a:path>
              <a:path w="2844800" h="2293620" extrusionOk="0">
                <a:moveTo>
                  <a:pt x="307555" y="127"/>
                </a:moveTo>
                <a:lnTo>
                  <a:pt x="169989" y="127"/>
                </a:lnTo>
                <a:lnTo>
                  <a:pt x="169989" y="17335"/>
                </a:lnTo>
                <a:lnTo>
                  <a:pt x="307555" y="17335"/>
                </a:lnTo>
                <a:lnTo>
                  <a:pt x="307555" y="127"/>
                </a:lnTo>
                <a:close/>
              </a:path>
              <a:path w="2844800" h="2293620" extrusionOk="0">
                <a:moveTo>
                  <a:pt x="347637" y="2276056"/>
                </a:moveTo>
                <a:lnTo>
                  <a:pt x="210070" y="2276056"/>
                </a:lnTo>
                <a:lnTo>
                  <a:pt x="210070" y="2293264"/>
                </a:lnTo>
                <a:lnTo>
                  <a:pt x="347637" y="2293264"/>
                </a:lnTo>
                <a:lnTo>
                  <a:pt x="347637" y="2276056"/>
                </a:lnTo>
                <a:close/>
              </a:path>
              <a:path w="2844800" h="2293620" extrusionOk="0">
                <a:moveTo>
                  <a:pt x="513905" y="127"/>
                </a:moveTo>
                <a:lnTo>
                  <a:pt x="376339" y="127"/>
                </a:lnTo>
                <a:lnTo>
                  <a:pt x="376339" y="17335"/>
                </a:lnTo>
                <a:lnTo>
                  <a:pt x="513905" y="17335"/>
                </a:lnTo>
                <a:lnTo>
                  <a:pt x="513905" y="127"/>
                </a:lnTo>
                <a:close/>
              </a:path>
              <a:path w="2844800" h="2293620" extrusionOk="0">
                <a:moveTo>
                  <a:pt x="553986" y="2276056"/>
                </a:moveTo>
                <a:lnTo>
                  <a:pt x="416420" y="2276056"/>
                </a:lnTo>
                <a:lnTo>
                  <a:pt x="416420" y="2293264"/>
                </a:lnTo>
                <a:lnTo>
                  <a:pt x="553986" y="2293264"/>
                </a:lnTo>
                <a:lnTo>
                  <a:pt x="553986" y="2276056"/>
                </a:lnTo>
                <a:close/>
              </a:path>
              <a:path w="2844800" h="2293620" extrusionOk="0">
                <a:moveTo>
                  <a:pt x="720255" y="127"/>
                </a:moveTo>
                <a:lnTo>
                  <a:pt x="582688" y="127"/>
                </a:lnTo>
                <a:lnTo>
                  <a:pt x="582688" y="17335"/>
                </a:lnTo>
                <a:lnTo>
                  <a:pt x="720255" y="17335"/>
                </a:lnTo>
                <a:lnTo>
                  <a:pt x="720255" y="127"/>
                </a:lnTo>
                <a:close/>
              </a:path>
              <a:path w="2844800" h="2293620" extrusionOk="0">
                <a:moveTo>
                  <a:pt x="760336" y="2276056"/>
                </a:moveTo>
                <a:lnTo>
                  <a:pt x="622769" y="2276056"/>
                </a:lnTo>
                <a:lnTo>
                  <a:pt x="622769" y="2293264"/>
                </a:lnTo>
                <a:lnTo>
                  <a:pt x="760336" y="2293264"/>
                </a:lnTo>
                <a:lnTo>
                  <a:pt x="760336" y="2276056"/>
                </a:lnTo>
                <a:close/>
              </a:path>
              <a:path w="2844800" h="2293620" extrusionOk="0">
                <a:moveTo>
                  <a:pt x="926604" y="127"/>
                </a:moveTo>
                <a:lnTo>
                  <a:pt x="789038" y="127"/>
                </a:lnTo>
                <a:lnTo>
                  <a:pt x="789038" y="17335"/>
                </a:lnTo>
                <a:lnTo>
                  <a:pt x="926604" y="17335"/>
                </a:lnTo>
                <a:lnTo>
                  <a:pt x="926604" y="127"/>
                </a:lnTo>
                <a:close/>
              </a:path>
              <a:path w="2844800" h="2293620" extrusionOk="0">
                <a:moveTo>
                  <a:pt x="966685" y="2276056"/>
                </a:moveTo>
                <a:lnTo>
                  <a:pt x="829119" y="2276056"/>
                </a:lnTo>
                <a:lnTo>
                  <a:pt x="829119" y="2293264"/>
                </a:lnTo>
                <a:lnTo>
                  <a:pt x="966685" y="2293264"/>
                </a:lnTo>
                <a:lnTo>
                  <a:pt x="966685" y="2276056"/>
                </a:lnTo>
                <a:close/>
              </a:path>
              <a:path w="2844800" h="2293620" extrusionOk="0">
                <a:moveTo>
                  <a:pt x="1132979" y="127"/>
                </a:moveTo>
                <a:lnTo>
                  <a:pt x="995387" y="127"/>
                </a:lnTo>
                <a:lnTo>
                  <a:pt x="995387" y="17335"/>
                </a:lnTo>
                <a:lnTo>
                  <a:pt x="1132979" y="17335"/>
                </a:lnTo>
                <a:lnTo>
                  <a:pt x="1132979" y="127"/>
                </a:lnTo>
                <a:close/>
              </a:path>
              <a:path w="2844800" h="2293620" extrusionOk="0">
                <a:moveTo>
                  <a:pt x="1172984" y="2276056"/>
                </a:moveTo>
                <a:lnTo>
                  <a:pt x="1035469" y="2276056"/>
                </a:lnTo>
                <a:lnTo>
                  <a:pt x="1035469" y="2293264"/>
                </a:lnTo>
                <a:lnTo>
                  <a:pt x="1172984" y="2293264"/>
                </a:lnTo>
                <a:lnTo>
                  <a:pt x="1172984" y="2276056"/>
                </a:lnTo>
                <a:close/>
              </a:path>
              <a:path w="2844800" h="2293620" extrusionOk="0">
                <a:moveTo>
                  <a:pt x="1339329" y="127"/>
                </a:moveTo>
                <a:lnTo>
                  <a:pt x="1201762" y="127"/>
                </a:lnTo>
                <a:lnTo>
                  <a:pt x="1201762" y="17335"/>
                </a:lnTo>
                <a:lnTo>
                  <a:pt x="1339329" y="17335"/>
                </a:lnTo>
                <a:lnTo>
                  <a:pt x="1339329" y="127"/>
                </a:lnTo>
                <a:close/>
              </a:path>
              <a:path w="2844800" h="2293620" extrusionOk="0">
                <a:moveTo>
                  <a:pt x="1379334" y="2276056"/>
                </a:moveTo>
                <a:lnTo>
                  <a:pt x="1241767" y="2276056"/>
                </a:lnTo>
                <a:lnTo>
                  <a:pt x="1241767" y="2293264"/>
                </a:lnTo>
                <a:lnTo>
                  <a:pt x="1379334" y="2293264"/>
                </a:lnTo>
                <a:lnTo>
                  <a:pt x="1379334" y="2276056"/>
                </a:lnTo>
                <a:close/>
              </a:path>
              <a:path w="2844800" h="2293620" extrusionOk="0">
                <a:moveTo>
                  <a:pt x="1545678" y="127"/>
                </a:moveTo>
                <a:lnTo>
                  <a:pt x="1408112" y="127"/>
                </a:lnTo>
                <a:lnTo>
                  <a:pt x="1408112" y="17335"/>
                </a:lnTo>
                <a:lnTo>
                  <a:pt x="1545678" y="17335"/>
                </a:lnTo>
                <a:lnTo>
                  <a:pt x="1545678" y="127"/>
                </a:lnTo>
                <a:close/>
              </a:path>
              <a:path w="2844800" h="2293620" extrusionOk="0">
                <a:moveTo>
                  <a:pt x="1585683" y="2276056"/>
                </a:moveTo>
                <a:lnTo>
                  <a:pt x="1448117" y="2276056"/>
                </a:lnTo>
                <a:lnTo>
                  <a:pt x="1448117" y="2293264"/>
                </a:lnTo>
                <a:lnTo>
                  <a:pt x="1585683" y="2293264"/>
                </a:lnTo>
                <a:lnTo>
                  <a:pt x="1585683" y="2276056"/>
                </a:lnTo>
                <a:close/>
              </a:path>
              <a:path w="2844800" h="2293620" extrusionOk="0">
                <a:moveTo>
                  <a:pt x="1752028" y="127"/>
                </a:moveTo>
                <a:lnTo>
                  <a:pt x="1614462" y="127"/>
                </a:lnTo>
                <a:lnTo>
                  <a:pt x="1614462" y="17335"/>
                </a:lnTo>
                <a:lnTo>
                  <a:pt x="1752028" y="17335"/>
                </a:lnTo>
                <a:lnTo>
                  <a:pt x="1752028" y="127"/>
                </a:lnTo>
                <a:close/>
              </a:path>
              <a:path w="2844800" h="2293620" extrusionOk="0">
                <a:moveTo>
                  <a:pt x="1792033" y="2276056"/>
                </a:moveTo>
                <a:lnTo>
                  <a:pt x="1654467" y="2276056"/>
                </a:lnTo>
                <a:lnTo>
                  <a:pt x="1654467" y="2293264"/>
                </a:lnTo>
                <a:lnTo>
                  <a:pt x="1792033" y="2293264"/>
                </a:lnTo>
                <a:lnTo>
                  <a:pt x="1792033" y="2276056"/>
                </a:lnTo>
                <a:close/>
              </a:path>
              <a:path w="2844800" h="2293620" extrusionOk="0">
                <a:moveTo>
                  <a:pt x="1958378" y="127"/>
                </a:moveTo>
                <a:lnTo>
                  <a:pt x="1820811" y="127"/>
                </a:lnTo>
                <a:lnTo>
                  <a:pt x="1820811" y="17335"/>
                </a:lnTo>
                <a:lnTo>
                  <a:pt x="1958378" y="17335"/>
                </a:lnTo>
                <a:lnTo>
                  <a:pt x="1958378" y="127"/>
                </a:lnTo>
                <a:close/>
              </a:path>
              <a:path w="2844800" h="2293620" extrusionOk="0">
                <a:moveTo>
                  <a:pt x="1998383" y="2276056"/>
                </a:moveTo>
                <a:lnTo>
                  <a:pt x="1860816" y="2276056"/>
                </a:lnTo>
                <a:lnTo>
                  <a:pt x="1860816" y="2293264"/>
                </a:lnTo>
                <a:lnTo>
                  <a:pt x="1998383" y="2293264"/>
                </a:lnTo>
                <a:lnTo>
                  <a:pt x="1998383" y="2276056"/>
                </a:lnTo>
                <a:close/>
              </a:path>
              <a:path w="2844800" h="2293620" extrusionOk="0">
                <a:moveTo>
                  <a:pt x="2164715" y="127"/>
                </a:moveTo>
                <a:lnTo>
                  <a:pt x="2027161" y="127"/>
                </a:lnTo>
                <a:lnTo>
                  <a:pt x="2027161" y="17335"/>
                </a:lnTo>
                <a:lnTo>
                  <a:pt x="2164715" y="17335"/>
                </a:lnTo>
                <a:lnTo>
                  <a:pt x="2164715" y="127"/>
                </a:lnTo>
                <a:close/>
              </a:path>
              <a:path w="2844800" h="2293620" extrusionOk="0">
                <a:moveTo>
                  <a:pt x="2204732" y="2276056"/>
                </a:moveTo>
                <a:lnTo>
                  <a:pt x="2067166" y="2276056"/>
                </a:lnTo>
                <a:lnTo>
                  <a:pt x="2067166" y="2293264"/>
                </a:lnTo>
                <a:lnTo>
                  <a:pt x="2204732" y="2293264"/>
                </a:lnTo>
                <a:lnTo>
                  <a:pt x="2204732" y="2276056"/>
                </a:lnTo>
                <a:close/>
              </a:path>
              <a:path w="2844800" h="2293620" extrusionOk="0">
                <a:moveTo>
                  <a:pt x="2371064" y="127"/>
                </a:moveTo>
                <a:lnTo>
                  <a:pt x="2233498" y="127"/>
                </a:lnTo>
                <a:lnTo>
                  <a:pt x="2233498" y="17335"/>
                </a:lnTo>
                <a:lnTo>
                  <a:pt x="2371064" y="17335"/>
                </a:lnTo>
                <a:lnTo>
                  <a:pt x="2371064" y="127"/>
                </a:lnTo>
                <a:close/>
              </a:path>
              <a:path w="2844800" h="2293620" extrusionOk="0">
                <a:moveTo>
                  <a:pt x="2411082" y="2276056"/>
                </a:moveTo>
                <a:lnTo>
                  <a:pt x="2273516" y="2276056"/>
                </a:lnTo>
                <a:lnTo>
                  <a:pt x="2273516" y="2293264"/>
                </a:lnTo>
                <a:lnTo>
                  <a:pt x="2411082" y="2293264"/>
                </a:lnTo>
                <a:lnTo>
                  <a:pt x="2411082" y="2276056"/>
                </a:lnTo>
                <a:close/>
              </a:path>
              <a:path w="2844800" h="2293620" extrusionOk="0">
                <a:moveTo>
                  <a:pt x="2577414" y="127"/>
                </a:moveTo>
                <a:lnTo>
                  <a:pt x="2439847" y="127"/>
                </a:lnTo>
                <a:lnTo>
                  <a:pt x="2439847" y="17335"/>
                </a:lnTo>
                <a:lnTo>
                  <a:pt x="2577414" y="17335"/>
                </a:lnTo>
                <a:lnTo>
                  <a:pt x="2577414" y="127"/>
                </a:lnTo>
                <a:close/>
              </a:path>
              <a:path w="2844800" h="2293620" extrusionOk="0">
                <a:moveTo>
                  <a:pt x="2617432" y="2276056"/>
                </a:moveTo>
                <a:lnTo>
                  <a:pt x="2479865" y="2276056"/>
                </a:lnTo>
                <a:lnTo>
                  <a:pt x="2479865" y="2293264"/>
                </a:lnTo>
                <a:lnTo>
                  <a:pt x="2617432" y="2293264"/>
                </a:lnTo>
                <a:lnTo>
                  <a:pt x="2617432" y="2276056"/>
                </a:lnTo>
                <a:close/>
              </a:path>
              <a:path w="2844800" h="2293620" extrusionOk="0">
                <a:moveTo>
                  <a:pt x="2783763" y="127"/>
                </a:moveTo>
                <a:lnTo>
                  <a:pt x="2646197" y="127"/>
                </a:lnTo>
                <a:lnTo>
                  <a:pt x="2646197" y="17335"/>
                </a:lnTo>
                <a:lnTo>
                  <a:pt x="2783763" y="17335"/>
                </a:lnTo>
                <a:lnTo>
                  <a:pt x="2783763" y="127"/>
                </a:lnTo>
                <a:close/>
              </a:path>
              <a:path w="2844800" h="2293620" extrusionOk="0">
                <a:moveTo>
                  <a:pt x="2823781" y="2276056"/>
                </a:moveTo>
                <a:lnTo>
                  <a:pt x="2686215" y="2276056"/>
                </a:lnTo>
                <a:lnTo>
                  <a:pt x="2686215" y="2293264"/>
                </a:lnTo>
                <a:lnTo>
                  <a:pt x="2823781" y="2293264"/>
                </a:lnTo>
                <a:lnTo>
                  <a:pt x="2823781" y="2276056"/>
                </a:lnTo>
                <a:close/>
              </a:path>
              <a:path w="2844800" h="2293620" extrusionOk="0">
                <a:moveTo>
                  <a:pt x="2844292" y="2090115"/>
                </a:moveTo>
                <a:lnTo>
                  <a:pt x="2827096" y="2090115"/>
                </a:lnTo>
                <a:lnTo>
                  <a:pt x="2827096" y="2227757"/>
                </a:lnTo>
                <a:lnTo>
                  <a:pt x="2844292" y="2227757"/>
                </a:lnTo>
                <a:lnTo>
                  <a:pt x="2844292" y="2090115"/>
                </a:lnTo>
                <a:close/>
              </a:path>
              <a:path w="2844800" h="2293620" extrusionOk="0">
                <a:moveTo>
                  <a:pt x="2844292" y="1883651"/>
                </a:moveTo>
                <a:lnTo>
                  <a:pt x="2827096" y="1883651"/>
                </a:lnTo>
                <a:lnTo>
                  <a:pt x="2827096" y="2021293"/>
                </a:lnTo>
                <a:lnTo>
                  <a:pt x="2844292" y="2021293"/>
                </a:lnTo>
                <a:lnTo>
                  <a:pt x="2844292" y="1883651"/>
                </a:lnTo>
                <a:close/>
              </a:path>
              <a:path w="2844800" h="2293620" extrusionOk="0">
                <a:moveTo>
                  <a:pt x="2844292" y="1677187"/>
                </a:moveTo>
                <a:lnTo>
                  <a:pt x="2827096" y="1677187"/>
                </a:lnTo>
                <a:lnTo>
                  <a:pt x="2827096" y="1814830"/>
                </a:lnTo>
                <a:lnTo>
                  <a:pt x="2844292" y="1814830"/>
                </a:lnTo>
                <a:lnTo>
                  <a:pt x="2844292" y="1677187"/>
                </a:lnTo>
                <a:close/>
              </a:path>
              <a:path w="2844800" h="2293620" extrusionOk="0">
                <a:moveTo>
                  <a:pt x="2844292" y="1470736"/>
                </a:moveTo>
                <a:lnTo>
                  <a:pt x="2827096" y="1470736"/>
                </a:lnTo>
                <a:lnTo>
                  <a:pt x="2827096" y="1608378"/>
                </a:lnTo>
                <a:lnTo>
                  <a:pt x="2844292" y="1608378"/>
                </a:lnTo>
                <a:lnTo>
                  <a:pt x="2844292" y="1470736"/>
                </a:lnTo>
                <a:close/>
              </a:path>
              <a:path w="2844800" h="2293620" extrusionOk="0">
                <a:moveTo>
                  <a:pt x="2844292" y="1264246"/>
                </a:moveTo>
                <a:lnTo>
                  <a:pt x="2827096" y="1264246"/>
                </a:lnTo>
                <a:lnTo>
                  <a:pt x="2827096" y="1401914"/>
                </a:lnTo>
                <a:lnTo>
                  <a:pt x="2844292" y="1401914"/>
                </a:lnTo>
                <a:lnTo>
                  <a:pt x="2844292" y="1264246"/>
                </a:lnTo>
                <a:close/>
              </a:path>
              <a:path w="2844800" h="2293620" extrusionOk="0">
                <a:moveTo>
                  <a:pt x="2844292" y="1057783"/>
                </a:moveTo>
                <a:lnTo>
                  <a:pt x="2827096" y="1057783"/>
                </a:lnTo>
                <a:lnTo>
                  <a:pt x="2827096" y="1195425"/>
                </a:lnTo>
                <a:lnTo>
                  <a:pt x="2844292" y="1195425"/>
                </a:lnTo>
                <a:lnTo>
                  <a:pt x="2844292" y="1057783"/>
                </a:lnTo>
                <a:close/>
              </a:path>
              <a:path w="2844800" h="2293620" extrusionOk="0">
                <a:moveTo>
                  <a:pt x="2844292" y="851319"/>
                </a:moveTo>
                <a:lnTo>
                  <a:pt x="2827096" y="851319"/>
                </a:lnTo>
                <a:lnTo>
                  <a:pt x="2827096" y="988961"/>
                </a:lnTo>
                <a:lnTo>
                  <a:pt x="2844292" y="988961"/>
                </a:lnTo>
                <a:lnTo>
                  <a:pt x="2844292" y="851319"/>
                </a:lnTo>
                <a:close/>
              </a:path>
              <a:path w="2844800" h="2293620" extrusionOk="0">
                <a:moveTo>
                  <a:pt x="2844292" y="644855"/>
                </a:moveTo>
                <a:lnTo>
                  <a:pt x="2827096" y="644855"/>
                </a:lnTo>
                <a:lnTo>
                  <a:pt x="2827096" y="782497"/>
                </a:lnTo>
                <a:lnTo>
                  <a:pt x="2844292" y="782497"/>
                </a:lnTo>
                <a:lnTo>
                  <a:pt x="2844292" y="644855"/>
                </a:lnTo>
                <a:close/>
              </a:path>
              <a:path w="2844800" h="2293620" extrusionOk="0">
                <a:moveTo>
                  <a:pt x="2844292" y="438391"/>
                </a:moveTo>
                <a:lnTo>
                  <a:pt x="2827096" y="438391"/>
                </a:lnTo>
                <a:lnTo>
                  <a:pt x="2827096" y="576033"/>
                </a:lnTo>
                <a:lnTo>
                  <a:pt x="2844292" y="576033"/>
                </a:lnTo>
                <a:lnTo>
                  <a:pt x="2844292" y="438391"/>
                </a:lnTo>
                <a:close/>
              </a:path>
              <a:path w="2844800" h="2293620" extrusionOk="0">
                <a:moveTo>
                  <a:pt x="2844292" y="231940"/>
                </a:moveTo>
                <a:lnTo>
                  <a:pt x="2827096" y="231940"/>
                </a:lnTo>
                <a:lnTo>
                  <a:pt x="2827096" y="369582"/>
                </a:lnTo>
                <a:lnTo>
                  <a:pt x="2844292" y="369582"/>
                </a:lnTo>
                <a:lnTo>
                  <a:pt x="2844292" y="231940"/>
                </a:lnTo>
                <a:close/>
              </a:path>
              <a:path w="2844800" h="2293620" extrusionOk="0">
                <a:moveTo>
                  <a:pt x="2844292" y="25476"/>
                </a:moveTo>
                <a:lnTo>
                  <a:pt x="2827096" y="25476"/>
                </a:lnTo>
                <a:lnTo>
                  <a:pt x="2827096" y="163118"/>
                </a:lnTo>
                <a:lnTo>
                  <a:pt x="2844292" y="163118"/>
                </a:lnTo>
                <a:lnTo>
                  <a:pt x="2844292" y="25476"/>
                </a:lnTo>
                <a:close/>
              </a:path>
            </a:pathLst>
          </a:custGeom>
          <a:solidFill>
            <a:schemeClr val="accent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0"/>
          <p:cNvSpPr txBox="1"/>
          <p:nvPr/>
        </p:nvSpPr>
        <p:spPr>
          <a:xfrm>
            <a:off x="270628" y="4105798"/>
            <a:ext cx="3092400" cy="9081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375"/>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P</a:t>
            </a:r>
            <a:r>
              <a:rPr lang="en-US" sz="1400" b="0" i="0" u="none" strike="noStrike" cap="none">
                <a:solidFill>
                  <a:schemeClr val="dk1"/>
                </a:solidFill>
                <a:latin typeface="Times New Roman"/>
                <a:ea typeface="Times New Roman"/>
                <a:cs typeface="Times New Roman"/>
                <a:sym typeface="Times New Roman"/>
              </a:rPr>
              <a:t>arse</a:t>
            </a:r>
            <a:r>
              <a:rPr lang="en-US">
                <a:solidFill>
                  <a:schemeClr val="dk1"/>
                </a:solidFill>
                <a:latin typeface="Times New Roman"/>
                <a:ea typeface="Times New Roman"/>
                <a:cs typeface="Times New Roman"/>
                <a:sym typeface="Times New Roman"/>
              </a:rPr>
              <a:t> init_threads.json</a:t>
            </a:r>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sz="1400" b="0" i="0" u="none" strike="noStrike" cap="none">
                <a:solidFill>
                  <a:schemeClr val="dk1"/>
                </a:solidFill>
                <a:latin typeface="Times New Roman"/>
                <a:ea typeface="Times New Roman"/>
                <a:cs typeface="Times New Roman"/>
                <a:sym typeface="Times New Roman"/>
              </a:rPr>
              <a:t>Parse to end of file(EOF) </a:t>
            </a:r>
            <a:endParaRPr/>
          </a:p>
          <a:p>
            <a:pPr marL="457200" marR="0" lvl="0" indent="-317500" algn="l" rtl="0">
              <a:lnSpc>
                <a:spcPct val="100000"/>
              </a:lnSpc>
              <a:spcBef>
                <a:spcPts val="0"/>
              </a:spcBef>
              <a:spcAft>
                <a:spcPts val="0"/>
              </a:spcAft>
              <a:buClr>
                <a:schemeClr val="dk1"/>
              </a:buClr>
              <a:buSzPts val="1400"/>
              <a:buFont typeface="Times New Roman"/>
              <a:buAutoNum type="arabicPeriod"/>
            </a:pPr>
            <a:r>
              <a:rPr lang="en-US" sz="1400" b="0" i="0" u="none" strike="noStrike" cap="none">
                <a:solidFill>
                  <a:schemeClr val="dk1"/>
                </a:solidFill>
                <a:latin typeface="Times New Roman"/>
                <a:ea typeface="Times New Roman"/>
                <a:cs typeface="Times New Roman"/>
                <a:sym typeface="Times New Roman"/>
              </a:rPr>
              <a:t>Start simulation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204" name="Google Shape;204;p10"/>
          <p:cNvSpPr txBox="1">
            <a:spLocks noGrp="1"/>
          </p:cNvSpPr>
          <p:nvPr>
            <p:ph type="sldNum" idx="12"/>
          </p:nvPr>
        </p:nvSpPr>
        <p:spPr>
          <a:xfrm>
            <a:off x="4552216" y="6601772"/>
            <a:ext cx="3897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707555" y="399425"/>
            <a:ext cx="42453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Thread state diagram</a:t>
            </a:r>
            <a:endParaRPr sz="3600">
              <a:latin typeface="Times New Roman"/>
              <a:ea typeface="Times New Roman"/>
              <a:cs typeface="Times New Roman"/>
              <a:sym typeface="Times New Roman"/>
            </a:endParaRPr>
          </a:p>
        </p:txBody>
      </p:sp>
      <p:grpSp>
        <p:nvGrpSpPr>
          <p:cNvPr id="210" name="Google Shape;210;p11"/>
          <p:cNvGrpSpPr/>
          <p:nvPr/>
        </p:nvGrpSpPr>
        <p:grpSpPr>
          <a:xfrm>
            <a:off x="5480141" y="2672873"/>
            <a:ext cx="1487249" cy="1488049"/>
            <a:chOff x="5480141" y="2672873"/>
            <a:chExt cx="1487249" cy="1488049"/>
          </a:xfrm>
        </p:grpSpPr>
        <p:pic>
          <p:nvPicPr>
            <p:cNvPr id="211" name="Google Shape;211;p11"/>
            <p:cNvPicPr preferRelativeResize="0"/>
            <p:nvPr/>
          </p:nvPicPr>
          <p:blipFill rotWithShape="1">
            <a:blip r:embed="rId3">
              <a:alphaModFix/>
            </a:blip>
            <a:srcRect/>
            <a:stretch/>
          </p:blipFill>
          <p:spPr>
            <a:xfrm>
              <a:off x="5480141" y="2672873"/>
              <a:ext cx="1487249" cy="1488049"/>
            </a:xfrm>
            <a:prstGeom prst="rect">
              <a:avLst/>
            </a:prstGeom>
            <a:noFill/>
            <a:ln>
              <a:noFill/>
            </a:ln>
          </p:spPr>
        </p:pic>
        <p:sp>
          <p:nvSpPr>
            <p:cNvPr id="212" name="Google Shape;212;p11"/>
            <p:cNvSpPr/>
            <p:nvPr/>
          </p:nvSpPr>
          <p:spPr>
            <a:xfrm>
              <a:off x="5506227" y="2675707"/>
              <a:ext cx="1426845" cy="1427480"/>
            </a:xfrm>
            <a:custGeom>
              <a:avLst/>
              <a:gdLst/>
              <a:ahLst/>
              <a:cxnLst/>
              <a:rect l="l" t="t" r="r" b="b"/>
              <a:pathLst>
                <a:path w="1426845" h="1427479" extrusionOk="0">
                  <a:moveTo>
                    <a:pt x="713171" y="0"/>
                  </a:moveTo>
                  <a:lnTo>
                    <a:pt x="664342" y="1646"/>
                  </a:lnTo>
                  <a:lnTo>
                    <a:pt x="616396" y="6513"/>
                  </a:lnTo>
                  <a:lnTo>
                    <a:pt x="569439" y="14496"/>
                  </a:lnTo>
                  <a:lnTo>
                    <a:pt x="523578" y="25488"/>
                  </a:lnTo>
                  <a:lnTo>
                    <a:pt x="478919" y="39382"/>
                  </a:lnTo>
                  <a:lnTo>
                    <a:pt x="435568" y="56073"/>
                  </a:lnTo>
                  <a:lnTo>
                    <a:pt x="393631" y="75453"/>
                  </a:lnTo>
                  <a:lnTo>
                    <a:pt x="353215" y="97418"/>
                  </a:lnTo>
                  <a:lnTo>
                    <a:pt x="314425" y="121861"/>
                  </a:lnTo>
                  <a:lnTo>
                    <a:pt x="277368" y="148674"/>
                  </a:lnTo>
                  <a:lnTo>
                    <a:pt x="242151" y="177753"/>
                  </a:lnTo>
                  <a:lnTo>
                    <a:pt x="208878" y="208991"/>
                  </a:lnTo>
                  <a:lnTo>
                    <a:pt x="177658" y="242281"/>
                  </a:lnTo>
                  <a:lnTo>
                    <a:pt x="148594" y="277518"/>
                  </a:lnTo>
                  <a:lnTo>
                    <a:pt x="121795" y="314594"/>
                  </a:lnTo>
                  <a:lnTo>
                    <a:pt x="97366" y="353405"/>
                  </a:lnTo>
                  <a:lnTo>
                    <a:pt x="75413" y="393843"/>
                  </a:lnTo>
                  <a:lnTo>
                    <a:pt x="56042" y="435802"/>
                  </a:lnTo>
                  <a:lnTo>
                    <a:pt x="39361" y="479176"/>
                  </a:lnTo>
                  <a:lnTo>
                    <a:pt x="25474" y="523859"/>
                  </a:lnTo>
                  <a:lnTo>
                    <a:pt x="14488" y="569745"/>
                  </a:lnTo>
                  <a:lnTo>
                    <a:pt x="6510" y="616727"/>
                  </a:lnTo>
                  <a:lnTo>
                    <a:pt x="1645" y="664699"/>
                  </a:lnTo>
                  <a:lnTo>
                    <a:pt x="0" y="713555"/>
                  </a:lnTo>
                  <a:lnTo>
                    <a:pt x="1645" y="762410"/>
                  </a:lnTo>
                  <a:lnTo>
                    <a:pt x="6510" y="810382"/>
                  </a:lnTo>
                  <a:lnTo>
                    <a:pt x="14488" y="857364"/>
                  </a:lnTo>
                  <a:lnTo>
                    <a:pt x="25474" y="903250"/>
                  </a:lnTo>
                  <a:lnTo>
                    <a:pt x="39361" y="947933"/>
                  </a:lnTo>
                  <a:lnTo>
                    <a:pt x="56042" y="991307"/>
                  </a:lnTo>
                  <a:lnTo>
                    <a:pt x="75413" y="1033267"/>
                  </a:lnTo>
                  <a:lnTo>
                    <a:pt x="97366" y="1073705"/>
                  </a:lnTo>
                  <a:lnTo>
                    <a:pt x="121795" y="1112515"/>
                  </a:lnTo>
                  <a:lnTo>
                    <a:pt x="148594" y="1149592"/>
                  </a:lnTo>
                  <a:lnTo>
                    <a:pt x="177658" y="1184828"/>
                  </a:lnTo>
                  <a:lnTo>
                    <a:pt x="208878" y="1218119"/>
                  </a:lnTo>
                  <a:lnTo>
                    <a:pt x="242151" y="1249356"/>
                  </a:lnTo>
                  <a:lnTo>
                    <a:pt x="277368" y="1278435"/>
                  </a:lnTo>
                  <a:lnTo>
                    <a:pt x="314425" y="1305249"/>
                  </a:lnTo>
                  <a:lnTo>
                    <a:pt x="353215" y="1329691"/>
                  </a:lnTo>
                  <a:lnTo>
                    <a:pt x="393631" y="1351656"/>
                  </a:lnTo>
                  <a:lnTo>
                    <a:pt x="435568" y="1371037"/>
                  </a:lnTo>
                  <a:lnTo>
                    <a:pt x="478919" y="1387727"/>
                  </a:lnTo>
                  <a:lnTo>
                    <a:pt x="523578" y="1401622"/>
                  </a:lnTo>
                  <a:lnTo>
                    <a:pt x="569439" y="1412613"/>
                  </a:lnTo>
                  <a:lnTo>
                    <a:pt x="616396" y="1420596"/>
                  </a:lnTo>
                  <a:lnTo>
                    <a:pt x="664342" y="1425464"/>
                  </a:lnTo>
                  <a:lnTo>
                    <a:pt x="713171" y="1427110"/>
                  </a:lnTo>
                  <a:lnTo>
                    <a:pt x="762001" y="1425464"/>
                  </a:lnTo>
                  <a:lnTo>
                    <a:pt x="809947" y="1420596"/>
                  </a:lnTo>
                  <a:lnTo>
                    <a:pt x="856903" y="1412613"/>
                  </a:lnTo>
                  <a:lnTo>
                    <a:pt x="902764" y="1401622"/>
                  </a:lnTo>
                  <a:lnTo>
                    <a:pt x="947423" y="1387727"/>
                  </a:lnTo>
                  <a:lnTo>
                    <a:pt x="990774" y="1371037"/>
                  </a:lnTo>
                  <a:lnTo>
                    <a:pt x="1032711" y="1351656"/>
                  </a:lnTo>
                  <a:lnTo>
                    <a:pt x="1073128" y="1329691"/>
                  </a:lnTo>
                  <a:lnTo>
                    <a:pt x="1111917" y="1305249"/>
                  </a:lnTo>
                  <a:lnTo>
                    <a:pt x="1148974" y="1278435"/>
                  </a:lnTo>
                  <a:lnTo>
                    <a:pt x="1184191" y="1249356"/>
                  </a:lnTo>
                  <a:lnTo>
                    <a:pt x="1217464" y="1218119"/>
                  </a:lnTo>
                  <a:lnTo>
                    <a:pt x="1248685" y="1184828"/>
                  </a:lnTo>
                  <a:lnTo>
                    <a:pt x="1277748" y="1149592"/>
                  </a:lnTo>
                  <a:lnTo>
                    <a:pt x="1304547" y="1112515"/>
                  </a:lnTo>
                  <a:lnTo>
                    <a:pt x="1328976" y="1073705"/>
                  </a:lnTo>
                  <a:lnTo>
                    <a:pt x="1350929" y="1033267"/>
                  </a:lnTo>
                  <a:lnTo>
                    <a:pt x="1370300" y="991307"/>
                  </a:lnTo>
                  <a:lnTo>
                    <a:pt x="1386982" y="947933"/>
                  </a:lnTo>
                  <a:lnTo>
                    <a:pt x="1400868" y="903250"/>
                  </a:lnTo>
                  <a:lnTo>
                    <a:pt x="1411854" y="857364"/>
                  </a:lnTo>
                  <a:lnTo>
                    <a:pt x="1419833" y="810382"/>
                  </a:lnTo>
                  <a:lnTo>
                    <a:pt x="1424698" y="762410"/>
                  </a:lnTo>
                  <a:lnTo>
                    <a:pt x="1426343" y="713555"/>
                  </a:lnTo>
                  <a:lnTo>
                    <a:pt x="1424698" y="664699"/>
                  </a:lnTo>
                  <a:lnTo>
                    <a:pt x="1419833" y="616727"/>
                  </a:lnTo>
                  <a:lnTo>
                    <a:pt x="1411854" y="569745"/>
                  </a:lnTo>
                  <a:lnTo>
                    <a:pt x="1400868" y="523859"/>
                  </a:lnTo>
                  <a:lnTo>
                    <a:pt x="1386982" y="479176"/>
                  </a:lnTo>
                  <a:lnTo>
                    <a:pt x="1370300" y="435802"/>
                  </a:lnTo>
                  <a:lnTo>
                    <a:pt x="1350929" y="393843"/>
                  </a:lnTo>
                  <a:lnTo>
                    <a:pt x="1328976" y="353405"/>
                  </a:lnTo>
                  <a:lnTo>
                    <a:pt x="1304547" y="314594"/>
                  </a:lnTo>
                  <a:lnTo>
                    <a:pt x="1277748" y="277518"/>
                  </a:lnTo>
                  <a:lnTo>
                    <a:pt x="1248685" y="242281"/>
                  </a:lnTo>
                  <a:lnTo>
                    <a:pt x="1217464" y="208991"/>
                  </a:lnTo>
                  <a:lnTo>
                    <a:pt x="1184191" y="177753"/>
                  </a:lnTo>
                  <a:lnTo>
                    <a:pt x="1148974" y="148674"/>
                  </a:lnTo>
                  <a:lnTo>
                    <a:pt x="1111917" y="121861"/>
                  </a:lnTo>
                  <a:lnTo>
                    <a:pt x="1073128" y="97418"/>
                  </a:lnTo>
                  <a:lnTo>
                    <a:pt x="1032711" y="75453"/>
                  </a:lnTo>
                  <a:lnTo>
                    <a:pt x="990774" y="56073"/>
                  </a:lnTo>
                  <a:lnTo>
                    <a:pt x="947423" y="39382"/>
                  </a:lnTo>
                  <a:lnTo>
                    <a:pt x="902764" y="25488"/>
                  </a:lnTo>
                  <a:lnTo>
                    <a:pt x="856903" y="14496"/>
                  </a:lnTo>
                  <a:lnTo>
                    <a:pt x="809947" y="6513"/>
                  </a:lnTo>
                  <a:lnTo>
                    <a:pt x="762001" y="1646"/>
                  </a:lnTo>
                  <a:lnTo>
                    <a:pt x="713171" y="0"/>
                  </a:lnTo>
                  <a:close/>
                </a:path>
              </a:pathLst>
            </a:custGeom>
            <a:solidFill>
              <a:srgbClr val="A8D08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11"/>
            <p:cNvSpPr/>
            <p:nvPr/>
          </p:nvSpPr>
          <p:spPr>
            <a:xfrm>
              <a:off x="5506227" y="2675707"/>
              <a:ext cx="1426845" cy="1427480"/>
            </a:xfrm>
            <a:custGeom>
              <a:avLst/>
              <a:gdLst/>
              <a:ahLst/>
              <a:cxnLst/>
              <a:rect l="l" t="t" r="r" b="b"/>
              <a:pathLst>
                <a:path w="1426845" h="1427479" extrusionOk="0">
                  <a:moveTo>
                    <a:pt x="0" y="713555"/>
                  </a:moveTo>
                  <a:lnTo>
                    <a:pt x="1645" y="664699"/>
                  </a:lnTo>
                  <a:lnTo>
                    <a:pt x="6510" y="616727"/>
                  </a:lnTo>
                  <a:lnTo>
                    <a:pt x="14488" y="569745"/>
                  </a:lnTo>
                  <a:lnTo>
                    <a:pt x="25474" y="523859"/>
                  </a:lnTo>
                  <a:lnTo>
                    <a:pt x="39361" y="479176"/>
                  </a:lnTo>
                  <a:lnTo>
                    <a:pt x="56042" y="435802"/>
                  </a:lnTo>
                  <a:lnTo>
                    <a:pt x="75413" y="393843"/>
                  </a:lnTo>
                  <a:lnTo>
                    <a:pt x="97366" y="353405"/>
                  </a:lnTo>
                  <a:lnTo>
                    <a:pt x="121795" y="314594"/>
                  </a:lnTo>
                  <a:lnTo>
                    <a:pt x="148594" y="277518"/>
                  </a:lnTo>
                  <a:lnTo>
                    <a:pt x="177658" y="242281"/>
                  </a:lnTo>
                  <a:lnTo>
                    <a:pt x="208878" y="208991"/>
                  </a:lnTo>
                  <a:lnTo>
                    <a:pt x="242151" y="177753"/>
                  </a:lnTo>
                  <a:lnTo>
                    <a:pt x="277368" y="148674"/>
                  </a:lnTo>
                  <a:lnTo>
                    <a:pt x="314425" y="121861"/>
                  </a:lnTo>
                  <a:lnTo>
                    <a:pt x="353215" y="97418"/>
                  </a:lnTo>
                  <a:lnTo>
                    <a:pt x="393631" y="75453"/>
                  </a:lnTo>
                  <a:lnTo>
                    <a:pt x="435568" y="56073"/>
                  </a:lnTo>
                  <a:lnTo>
                    <a:pt x="478919" y="39382"/>
                  </a:lnTo>
                  <a:lnTo>
                    <a:pt x="523578" y="25488"/>
                  </a:lnTo>
                  <a:lnTo>
                    <a:pt x="569439" y="14496"/>
                  </a:lnTo>
                  <a:lnTo>
                    <a:pt x="616396" y="6513"/>
                  </a:lnTo>
                  <a:lnTo>
                    <a:pt x="664342" y="1646"/>
                  </a:lnTo>
                  <a:lnTo>
                    <a:pt x="713171" y="0"/>
                  </a:lnTo>
                  <a:lnTo>
                    <a:pt x="762001" y="1646"/>
                  </a:lnTo>
                  <a:lnTo>
                    <a:pt x="809947" y="6513"/>
                  </a:lnTo>
                  <a:lnTo>
                    <a:pt x="856903" y="14496"/>
                  </a:lnTo>
                  <a:lnTo>
                    <a:pt x="902764" y="25488"/>
                  </a:lnTo>
                  <a:lnTo>
                    <a:pt x="947423" y="39382"/>
                  </a:lnTo>
                  <a:lnTo>
                    <a:pt x="990774" y="56073"/>
                  </a:lnTo>
                  <a:lnTo>
                    <a:pt x="1032711" y="75453"/>
                  </a:lnTo>
                  <a:lnTo>
                    <a:pt x="1073128" y="97418"/>
                  </a:lnTo>
                  <a:lnTo>
                    <a:pt x="1111917" y="121861"/>
                  </a:lnTo>
                  <a:lnTo>
                    <a:pt x="1148974" y="148674"/>
                  </a:lnTo>
                  <a:lnTo>
                    <a:pt x="1184191" y="177753"/>
                  </a:lnTo>
                  <a:lnTo>
                    <a:pt x="1217464" y="208991"/>
                  </a:lnTo>
                  <a:lnTo>
                    <a:pt x="1248685" y="242281"/>
                  </a:lnTo>
                  <a:lnTo>
                    <a:pt x="1277748" y="277518"/>
                  </a:lnTo>
                  <a:lnTo>
                    <a:pt x="1304547" y="314594"/>
                  </a:lnTo>
                  <a:lnTo>
                    <a:pt x="1328976" y="353405"/>
                  </a:lnTo>
                  <a:lnTo>
                    <a:pt x="1350929" y="393843"/>
                  </a:lnTo>
                  <a:lnTo>
                    <a:pt x="1370300" y="435802"/>
                  </a:lnTo>
                  <a:lnTo>
                    <a:pt x="1386982" y="479176"/>
                  </a:lnTo>
                  <a:lnTo>
                    <a:pt x="1400868" y="523859"/>
                  </a:lnTo>
                  <a:lnTo>
                    <a:pt x="1411854" y="569745"/>
                  </a:lnTo>
                  <a:lnTo>
                    <a:pt x="1419833" y="616727"/>
                  </a:lnTo>
                  <a:lnTo>
                    <a:pt x="1424698" y="664699"/>
                  </a:lnTo>
                  <a:lnTo>
                    <a:pt x="1426343" y="713555"/>
                  </a:lnTo>
                  <a:lnTo>
                    <a:pt x="1424698" y="762410"/>
                  </a:lnTo>
                  <a:lnTo>
                    <a:pt x="1419833" y="810382"/>
                  </a:lnTo>
                  <a:lnTo>
                    <a:pt x="1411854" y="857364"/>
                  </a:lnTo>
                  <a:lnTo>
                    <a:pt x="1400868" y="903250"/>
                  </a:lnTo>
                  <a:lnTo>
                    <a:pt x="1386982" y="947933"/>
                  </a:lnTo>
                  <a:lnTo>
                    <a:pt x="1370300" y="991307"/>
                  </a:lnTo>
                  <a:lnTo>
                    <a:pt x="1350929" y="1033267"/>
                  </a:lnTo>
                  <a:lnTo>
                    <a:pt x="1328976" y="1073705"/>
                  </a:lnTo>
                  <a:lnTo>
                    <a:pt x="1304547" y="1112515"/>
                  </a:lnTo>
                  <a:lnTo>
                    <a:pt x="1277748" y="1149592"/>
                  </a:lnTo>
                  <a:lnTo>
                    <a:pt x="1248685" y="1184828"/>
                  </a:lnTo>
                  <a:lnTo>
                    <a:pt x="1217464" y="1218119"/>
                  </a:lnTo>
                  <a:lnTo>
                    <a:pt x="1184191" y="1249356"/>
                  </a:lnTo>
                  <a:lnTo>
                    <a:pt x="1148974" y="1278435"/>
                  </a:lnTo>
                  <a:lnTo>
                    <a:pt x="1111917" y="1305249"/>
                  </a:lnTo>
                  <a:lnTo>
                    <a:pt x="1073128" y="1329691"/>
                  </a:lnTo>
                  <a:lnTo>
                    <a:pt x="1032711" y="1351656"/>
                  </a:lnTo>
                  <a:lnTo>
                    <a:pt x="990774" y="1371037"/>
                  </a:lnTo>
                  <a:lnTo>
                    <a:pt x="947423" y="1387727"/>
                  </a:lnTo>
                  <a:lnTo>
                    <a:pt x="902764" y="1401622"/>
                  </a:lnTo>
                  <a:lnTo>
                    <a:pt x="856903" y="1412613"/>
                  </a:lnTo>
                  <a:lnTo>
                    <a:pt x="809947" y="1420596"/>
                  </a:lnTo>
                  <a:lnTo>
                    <a:pt x="762001" y="1425464"/>
                  </a:lnTo>
                  <a:lnTo>
                    <a:pt x="713171" y="1427110"/>
                  </a:lnTo>
                  <a:lnTo>
                    <a:pt x="664342" y="1425464"/>
                  </a:lnTo>
                  <a:lnTo>
                    <a:pt x="616396" y="1420596"/>
                  </a:lnTo>
                  <a:lnTo>
                    <a:pt x="569439" y="1412613"/>
                  </a:lnTo>
                  <a:lnTo>
                    <a:pt x="523578" y="1401622"/>
                  </a:lnTo>
                  <a:lnTo>
                    <a:pt x="478919" y="1387727"/>
                  </a:lnTo>
                  <a:lnTo>
                    <a:pt x="435568" y="1371037"/>
                  </a:lnTo>
                  <a:lnTo>
                    <a:pt x="393631" y="1351656"/>
                  </a:lnTo>
                  <a:lnTo>
                    <a:pt x="353215" y="1329691"/>
                  </a:lnTo>
                  <a:lnTo>
                    <a:pt x="314425" y="1305249"/>
                  </a:lnTo>
                  <a:lnTo>
                    <a:pt x="277368" y="1278435"/>
                  </a:lnTo>
                  <a:lnTo>
                    <a:pt x="242151" y="1249356"/>
                  </a:lnTo>
                  <a:lnTo>
                    <a:pt x="208878" y="1218119"/>
                  </a:lnTo>
                  <a:lnTo>
                    <a:pt x="177658" y="1184828"/>
                  </a:lnTo>
                  <a:lnTo>
                    <a:pt x="148594" y="1149592"/>
                  </a:lnTo>
                  <a:lnTo>
                    <a:pt x="121795" y="1112515"/>
                  </a:lnTo>
                  <a:lnTo>
                    <a:pt x="97366" y="1073705"/>
                  </a:lnTo>
                  <a:lnTo>
                    <a:pt x="75413" y="1033267"/>
                  </a:lnTo>
                  <a:lnTo>
                    <a:pt x="56042" y="991307"/>
                  </a:lnTo>
                  <a:lnTo>
                    <a:pt x="39361" y="947933"/>
                  </a:lnTo>
                  <a:lnTo>
                    <a:pt x="25474" y="903250"/>
                  </a:lnTo>
                  <a:lnTo>
                    <a:pt x="14488" y="857364"/>
                  </a:lnTo>
                  <a:lnTo>
                    <a:pt x="6510" y="810382"/>
                  </a:lnTo>
                  <a:lnTo>
                    <a:pt x="1645" y="762410"/>
                  </a:lnTo>
                  <a:lnTo>
                    <a:pt x="0" y="71355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4" name="Google Shape;214;p11"/>
          <p:cNvGrpSpPr/>
          <p:nvPr/>
        </p:nvGrpSpPr>
        <p:grpSpPr>
          <a:xfrm>
            <a:off x="965201" y="2672655"/>
            <a:ext cx="1483032" cy="1483854"/>
            <a:chOff x="965201" y="2672655"/>
            <a:chExt cx="1483032" cy="1483854"/>
          </a:xfrm>
        </p:grpSpPr>
        <p:pic>
          <p:nvPicPr>
            <p:cNvPr id="215" name="Google Shape;215;p11"/>
            <p:cNvPicPr preferRelativeResize="0"/>
            <p:nvPr/>
          </p:nvPicPr>
          <p:blipFill rotWithShape="1">
            <a:blip r:embed="rId4">
              <a:alphaModFix/>
            </a:blip>
            <a:srcRect/>
            <a:stretch/>
          </p:blipFill>
          <p:spPr>
            <a:xfrm>
              <a:off x="965201" y="2672655"/>
              <a:ext cx="1483032" cy="1483854"/>
            </a:xfrm>
            <a:prstGeom prst="rect">
              <a:avLst/>
            </a:prstGeom>
            <a:noFill/>
            <a:ln>
              <a:noFill/>
            </a:ln>
          </p:spPr>
        </p:pic>
        <p:sp>
          <p:nvSpPr>
            <p:cNvPr id="216" name="Google Shape;216;p11"/>
            <p:cNvSpPr/>
            <p:nvPr/>
          </p:nvSpPr>
          <p:spPr>
            <a:xfrm>
              <a:off x="989249" y="2675707"/>
              <a:ext cx="1426845" cy="1427480"/>
            </a:xfrm>
            <a:custGeom>
              <a:avLst/>
              <a:gdLst/>
              <a:ahLst/>
              <a:cxnLst/>
              <a:rect l="l" t="t" r="r" b="b"/>
              <a:pathLst>
                <a:path w="1426845" h="1427479" extrusionOk="0">
                  <a:moveTo>
                    <a:pt x="713159" y="0"/>
                  </a:moveTo>
                  <a:lnTo>
                    <a:pt x="664334" y="1646"/>
                  </a:lnTo>
                  <a:lnTo>
                    <a:pt x="616391" y="6513"/>
                  </a:lnTo>
                  <a:lnTo>
                    <a:pt x="569438" y="14496"/>
                  </a:lnTo>
                  <a:lnTo>
                    <a:pt x="523579" y="25488"/>
                  </a:lnTo>
                  <a:lnTo>
                    <a:pt x="478922" y="39382"/>
                  </a:lnTo>
                  <a:lnTo>
                    <a:pt x="435573" y="56073"/>
                  </a:lnTo>
                  <a:lnTo>
                    <a:pt x="393637" y="75453"/>
                  </a:lnTo>
                  <a:lnTo>
                    <a:pt x="353222" y="97418"/>
                  </a:lnTo>
                  <a:lnTo>
                    <a:pt x="314433" y="121861"/>
                  </a:lnTo>
                  <a:lnTo>
                    <a:pt x="277376" y="148674"/>
                  </a:lnTo>
                  <a:lnTo>
                    <a:pt x="242158" y="177753"/>
                  </a:lnTo>
                  <a:lnTo>
                    <a:pt x="208886" y="208991"/>
                  </a:lnTo>
                  <a:lnTo>
                    <a:pt x="177664" y="242281"/>
                  </a:lnTo>
                  <a:lnTo>
                    <a:pt x="148601" y="277518"/>
                  </a:lnTo>
                  <a:lnTo>
                    <a:pt x="121801" y="314594"/>
                  </a:lnTo>
                  <a:lnTo>
                    <a:pt x="97371" y="353405"/>
                  </a:lnTo>
                  <a:lnTo>
                    <a:pt x="75417" y="393843"/>
                  </a:lnTo>
                  <a:lnTo>
                    <a:pt x="56046" y="435802"/>
                  </a:lnTo>
                  <a:lnTo>
                    <a:pt x="39363" y="479176"/>
                  </a:lnTo>
                  <a:lnTo>
                    <a:pt x="25475" y="523859"/>
                  </a:lnTo>
                  <a:lnTo>
                    <a:pt x="14489" y="569745"/>
                  </a:lnTo>
                  <a:lnTo>
                    <a:pt x="6510" y="616727"/>
                  </a:lnTo>
                  <a:lnTo>
                    <a:pt x="1645" y="664699"/>
                  </a:lnTo>
                  <a:lnTo>
                    <a:pt x="0" y="713555"/>
                  </a:lnTo>
                  <a:lnTo>
                    <a:pt x="1645" y="762410"/>
                  </a:lnTo>
                  <a:lnTo>
                    <a:pt x="6510" y="810382"/>
                  </a:lnTo>
                  <a:lnTo>
                    <a:pt x="14489" y="857364"/>
                  </a:lnTo>
                  <a:lnTo>
                    <a:pt x="25475" y="903250"/>
                  </a:lnTo>
                  <a:lnTo>
                    <a:pt x="39363" y="947933"/>
                  </a:lnTo>
                  <a:lnTo>
                    <a:pt x="56046" y="991307"/>
                  </a:lnTo>
                  <a:lnTo>
                    <a:pt x="75417" y="1033267"/>
                  </a:lnTo>
                  <a:lnTo>
                    <a:pt x="97371" y="1073705"/>
                  </a:lnTo>
                  <a:lnTo>
                    <a:pt x="121801" y="1112515"/>
                  </a:lnTo>
                  <a:lnTo>
                    <a:pt x="148601" y="1149592"/>
                  </a:lnTo>
                  <a:lnTo>
                    <a:pt x="177664" y="1184828"/>
                  </a:lnTo>
                  <a:lnTo>
                    <a:pt x="208886" y="1218119"/>
                  </a:lnTo>
                  <a:lnTo>
                    <a:pt x="242158" y="1249356"/>
                  </a:lnTo>
                  <a:lnTo>
                    <a:pt x="277376" y="1278435"/>
                  </a:lnTo>
                  <a:lnTo>
                    <a:pt x="314433" y="1305249"/>
                  </a:lnTo>
                  <a:lnTo>
                    <a:pt x="353222" y="1329691"/>
                  </a:lnTo>
                  <a:lnTo>
                    <a:pt x="393637" y="1351656"/>
                  </a:lnTo>
                  <a:lnTo>
                    <a:pt x="435573" y="1371037"/>
                  </a:lnTo>
                  <a:lnTo>
                    <a:pt x="478922" y="1387727"/>
                  </a:lnTo>
                  <a:lnTo>
                    <a:pt x="523579" y="1401622"/>
                  </a:lnTo>
                  <a:lnTo>
                    <a:pt x="569438" y="1412613"/>
                  </a:lnTo>
                  <a:lnTo>
                    <a:pt x="616391" y="1420596"/>
                  </a:lnTo>
                  <a:lnTo>
                    <a:pt x="664334" y="1425464"/>
                  </a:lnTo>
                  <a:lnTo>
                    <a:pt x="713159" y="1427110"/>
                  </a:lnTo>
                  <a:lnTo>
                    <a:pt x="761989" y="1425464"/>
                  </a:lnTo>
                  <a:lnTo>
                    <a:pt x="809937" y="1420596"/>
                  </a:lnTo>
                  <a:lnTo>
                    <a:pt x="856897" y="1412613"/>
                  </a:lnTo>
                  <a:lnTo>
                    <a:pt x="902761" y="1401622"/>
                  </a:lnTo>
                  <a:lnTo>
                    <a:pt x="947425" y="1387727"/>
                  </a:lnTo>
                  <a:lnTo>
                    <a:pt x="990781" y="1371037"/>
                  </a:lnTo>
                  <a:lnTo>
                    <a:pt x="1032724" y="1351656"/>
                  </a:lnTo>
                  <a:lnTo>
                    <a:pt x="1073146" y="1329691"/>
                  </a:lnTo>
                  <a:lnTo>
                    <a:pt x="1111943" y="1305249"/>
                  </a:lnTo>
                  <a:lnTo>
                    <a:pt x="1149006" y="1278435"/>
                  </a:lnTo>
                  <a:lnTo>
                    <a:pt x="1184231" y="1249356"/>
                  </a:lnTo>
                  <a:lnTo>
                    <a:pt x="1217511" y="1218119"/>
                  </a:lnTo>
                  <a:lnTo>
                    <a:pt x="1248739" y="1184828"/>
                  </a:lnTo>
                  <a:lnTo>
                    <a:pt x="1277810" y="1149592"/>
                  </a:lnTo>
                  <a:lnTo>
                    <a:pt x="1304616" y="1112515"/>
                  </a:lnTo>
                  <a:lnTo>
                    <a:pt x="1329052" y="1073705"/>
                  </a:lnTo>
                  <a:lnTo>
                    <a:pt x="1351011" y="1033267"/>
                  </a:lnTo>
                  <a:lnTo>
                    <a:pt x="1370388" y="991307"/>
                  </a:lnTo>
                  <a:lnTo>
                    <a:pt x="1387075" y="947933"/>
                  </a:lnTo>
                  <a:lnTo>
                    <a:pt x="1400966" y="903250"/>
                  </a:lnTo>
                  <a:lnTo>
                    <a:pt x="1411955" y="857364"/>
                  </a:lnTo>
                  <a:lnTo>
                    <a:pt x="1419936" y="810382"/>
                  </a:lnTo>
                  <a:lnTo>
                    <a:pt x="1424803" y="762410"/>
                  </a:lnTo>
                  <a:lnTo>
                    <a:pt x="1426449" y="713555"/>
                  </a:lnTo>
                  <a:lnTo>
                    <a:pt x="1424803" y="664699"/>
                  </a:lnTo>
                  <a:lnTo>
                    <a:pt x="1419936" y="616727"/>
                  </a:lnTo>
                  <a:lnTo>
                    <a:pt x="1411955" y="569745"/>
                  </a:lnTo>
                  <a:lnTo>
                    <a:pt x="1400966" y="523859"/>
                  </a:lnTo>
                  <a:lnTo>
                    <a:pt x="1387075" y="479176"/>
                  </a:lnTo>
                  <a:lnTo>
                    <a:pt x="1370388" y="435802"/>
                  </a:lnTo>
                  <a:lnTo>
                    <a:pt x="1351011" y="393843"/>
                  </a:lnTo>
                  <a:lnTo>
                    <a:pt x="1329052" y="353405"/>
                  </a:lnTo>
                  <a:lnTo>
                    <a:pt x="1304616" y="314594"/>
                  </a:lnTo>
                  <a:lnTo>
                    <a:pt x="1277810" y="277518"/>
                  </a:lnTo>
                  <a:lnTo>
                    <a:pt x="1248739" y="242281"/>
                  </a:lnTo>
                  <a:lnTo>
                    <a:pt x="1217511" y="208991"/>
                  </a:lnTo>
                  <a:lnTo>
                    <a:pt x="1184231" y="177753"/>
                  </a:lnTo>
                  <a:lnTo>
                    <a:pt x="1149006" y="148674"/>
                  </a:lnTo>
                  <a:lnTo>
                    <a:pt x="1111943" y="121861"/>
                  </a:lnTo>
                  <a:lnTo>
                    <a:pt x="1073146" y="97418"/>
                  </a:lnTo>
                  <a:lnTo>
                    <a:pt x="1032724" y="75453"/>
                  </a:lnTo>
                  <a:lnTo>
                    <a:pt x="990781" y="56073"/>
                  </a:lnTo>
                  <a:lnTo>
                    <a:pt x="947425" y="39382"/>
                  </a:lnTo>
                  <a:lnTo>
                    <a:pt x="902761" y="25488"/>
                  </a:lnTo>
                  <a:lnTo>
                    <a:pt x="856897" y="14496"/>
                  </a:lnTo>
                  <a:lnTo>
                    <a:pt x="809937" y="6513"/>
                  </a:lnTo>
                  <a:lnTo>
                    <a:pt x="761989" y="1646"/>
                  </a:lnTo>
                  <a:lnTo>
                    <a:pt x="713159"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11"/>
            <p:cNvSpPr/>
            <p:nvPr/>
          </p:nvSpPr>
          <p:spPr>
            <a:xfrm>
              <a:off x="989249" y="2675707"/>
              <a:ext cx="1426845" cy="1427480"/>
            </a:xfrm>
            <a:custGeom>
              <a:avLst/>
              <a:gdLst/>
              <a:ahLst/>
              <a:cxnLst/>
              <a:rect l="l" t="t" r="r" b="b"/>
              <a:pathLst>
                <a:path w="1426845" h="1427479" extrusionOk="0">
                  <a:moveTo>
                    <a:pt x="0" y="713555"/>
                  </a:moveTo>
                  <a:lnTo>
                    <a:pt x="1645" y="664699"/>
                  </a:lnTo>
                  <a:lnTo>
                    <a:pt x="6510" y="616727"/>
                  </a:lnTo>
                  <a:lnTo>
                    <a:pt x="14489" y="569745"/>
                  </a:lnTo>
                  <a:lnTo>
                    <a:pt x="25475" y="523859"/>
                  </a:lnTo>
                  <a:lnTo>
                    <a:pt x="39363" y="479176"/>
                  </a:lnTo>
                  <a:lnTo>
                    <a:pt x="56046" y="435802"/>
                  </a:lnTo>
                  <a:lnTo>
                    <a:pt x="75417" y="393843"/>
                  </a:lnTo>
                  <a:lnTo>
                    <a:pt x="97371" y="353405"/>
                  </a:lnTo>
                  <a:lnTo>
                    <a:pt x="121801" y="314594"/>
                  </a:lnTo>
                  <a:lnTo>
                    <a:pt x="148601" y="277518"/>
                  </a:lnTo>
                  <a:lnTo>
                    <a:pt x="177664" y="242281"/>
                  </a:lnTo>
                  <a:lnTo>
                    <a:pt x="208886" y="208991"/>
                  </a:lnTo>
                  <a:lnTo>
                    <a:pt x="242158" y="177753"/>
                  </a:lnTo>
                  <a:lnTo>
                    <a:pt x="277376" y="148674"/>
                  </a:lnTo>
                  <a:lnTo>
                    <a:pt x="314433" y="121861"/>
                  </a:lnTo>
                  <a:lnTo>
                    <a:pt x="353222" y="97418"/>
                  </a:lnTo>
                  <a:lnTo>
                    <a:pt x="393637" y="75453"/>
                  </a:lnTo>
                  <a:lnTo>
                    <a:pt x="435573" y="56073"/>
                  </a:lnTo>
                  <a:lnTo>
                    <a:pt x="478922" y="39382"/>
                  </a:lnTo>
                  <a:lnTo>
                    <a:pt x="523579" y="25488"/>
                  </a:lnTo>
                  <a:lnTo>
                    <a:pt x="569438" y="14496"/>
                  </a:lnTo>
                  <a:lnTo>
                    <a:pt x="616391" y="6513"/>
                  </a:lnTo>
                  <a:lnTo>
                    <a:pt x="664334" y="1646"/>
                  </a:lnTo>
                  <a:lnTo>
                    <a:pt x="713159" y="0"/>
                  </a:lnTo>
                  <a:lnTo>
                    <a:pt x="761989" y="1646"/>
                  </a:lnTo>
                  <a:lnTo>
                    <a:pt x="809937" y="6513"/>
                  </a:lnTo>
                  <a:lnTo>
                    <a:pt x="856897" y="14496"/>
                  </a:lnTo>
                  <a:lnTo>
                    <a:pt x="902761" y="25488"/>
                  </a:lnTo>
                  <a:lnTo>
                    <a:pt x="947425" y="39382"/>
                  </a:lnTo>
                  <a:lnTo>
                    <a:pt x="990781" y="56073"/>
                  </a:lnTo>
                  <a:lnTo>
                    <a:pt x="1032724" y="75453"/>
                  </a:lnTo>
                  <a:lnTo>
                    <a:pt x="1073146" y="97418"/>
                  </a:lnTo>
                  <a:lnTo>
                    <a:pt x="1111943" y="121861"/>
                  </a:lnTo>
                  <a:lnTo>
                    <a:pt x="1149006" y="148674"/>
                  </a:lnTo>
                  <a:lnTo>
                    <a:pt x="1184231" y="177753"/>
                  </a:lnTo>
                  <a:lnTo>
                    <a:pt x="1217511" y="208991"/>
                  </a:lnTo>
                  <a:lnTo>
                    <a:pt x="1248739" y="242281"/>
                  </a:lnTo>
                  <a:lnTo>
                    <a:pt x="1277810" y="277518"/>
                  </a:lnTo>
                  <a:lnTo>
                    <a:pt x="1304616" y="314594"/>
                  </a:lnTo>
                  <a:lnTo>
                    <a:pt x="1329052" y="353405"/>
                  </a:lnTo>
                  <a:lnTo>
                    <a:pt x="1351011" y="393843"/>
                  </a:lnTo>
                  <a:lnTo>
                    <a:pt x="1370388" y="435802"/>
                  </a:lnTo>
                  <a:lnTo>
                    <a:pt x="1387075" y="479176"/>
                  </a:lnTo>
                  <a:lnTo>
                    <a:pt x="1400966" y="523859"/>
                  </a:lnTo>
                  <a:lnTo>
                    <a:pt x="1411955" y="569745"/>
                  </a:lnTo>
                  <a:lnTo>
                    <a:pt x="1419936" y="616727"/>
                  </a:lnTo>
                  <a:lnTo>
                    <a:pt x="1424803" y="664699"/>
                  </a:lnTo>
                  <a:lnTo>
                    <a:pt x="1426449" y="713555"/>
                  </a:lnTo>
                  <a:lnTo>
                    <a:pt x="1424803" y="762410"/>
                  </a:lnTo>
                  <a:lnTo>
                    <a:pt x="1419936" y="810382"/>
                  </a:lnTo>
                  <a:lnTo>
                    <a:pt x="1411955" y="857364"/>
                  </a:lnTo>
                  <a:lnTo>
                    <a:pt x="1400966" y="903250"/>
                  </a:lnTo>
                  <a:lnTo>
                    <a:pt x="1387075" y="947933"/>
                  </a:lnTo>
                  <a:lnTo>
                    <a:pt x="1370388" y="991307"/>
                  </a:lnTo>
                  <a:lnTo>
                    <a:pt x="1351011" y="1033267"/>
                  </a:lnTo>
                  <a:lnTo>
                    <a:pt x="1329052" y="1073705"/>
                  </a:lnTo>
                  <a:lnTo>
                    <a:pt x="1304616" y="1112515"/>
                  </a:lnTo>
                  <a:lnTo>
                    <a:pt x="1277810" y="1149592"/>
                  </a:lnTo>
                  <a:lnTo>
                    <a:pt x="1248739" y="1184828"/>
                  </a:lnTo>
                  <a:lnTo>
                    <a:pt x="1217511" y="1218119"/>
                  </a:lnTo>
                  <a:lnTo>
                    <a:pt x="1184231" y="1249356"/>
                  </a:lnTo>
                  <a:lnTo>
                    <a:pt x="1149006" y="1278435"/>
                  </a:lnTo>
                  <a:lnTo>
                    <a:pt x="1111943" y="1305249"/>
                  </a:lnTo>
                  <a:lnTo>
                    <a:pt x="1073146" y="1329691"/>
                  </a:lnTo>
                  <a:lnTo>
                    <a:pt x="1032724" y="1351656"/>
                  </a:lnTo>
                  <a:lnTo>
                    <a:pt x="990781" y="1371037"/>
                  </a:lnTo>
                  <a:lnTo>
                    <a:pt x="947425" y="1387727"/>
                  </a:lnTo>
                  <a:lnTo>
                    <a:pt x="902761" y="1401622"/>
                  </a:lnTo>
                  <a:lnTo>
                    <a:pt x="856897" y="1412613"/>
                  </a:lnTo>
                  <a:lnTo>
                    <a:pt x="809937" y="1420596"/>
                  </a:lnTo>
                  <a:lnTo>
                    <a:pt x="761989" y="1425464"/>
                  </a:lnTo>
                  <a:lnTo>
                    <a:pt x="713159" y="1427110"/>
                  </a:lnTo>
                  <a:lnTo>
                    <a:pt x="664334" y="1425464"/>
                  </a:lnTo>
                  <a:lnTo>
                    <a:pt x="616391" y="1420596"/>
                  </a:lnTo>
                  <a:lnTo>
                    <a:pt x="569438" y="1412613"/>
                  </a:lnTo>
                  <a:lnTo>
                    <a:pt x="523579" y="1401622"/>
                  </a:lnTo>
                  <a:lnTo>
                    <a:pt x="478922" y="1387727"/>
                  </a:lnTo>
                  <a:lnTo>
                    <a:pt x="435573" y="1371037"/>
                  </a:lnTo>
                  <a:lnTo>
                    <a:pt x="393637" y="1351656"/>
                  </a:lnTo>
                  <a:lnTo>
                    <a:pt x="353222" y="1329691"/>
                  </a:lnTo>
                  <a:lnTo>
                    <a:pt x="314433" y="1305249"/>
                  </a:lnTo>
                  <a:lnTo>
                    <a:pt x="277376" y="1278435"/>
                  </a:lnTo>
                  <a:lnTo>
                    <a:pt x="242158" y="1249356"/>
                  </a:lnTo>
                  <a:lnTo>
                    <a:pt x="208886" y="1218119"/>
                  </a:lnTo>
                  <a:lnTo>
                    <a:pt x="177664" y="1184828"/>
                  </a:lnTo>
                  <a:lnTo>
                    <a:pt x="148601" y="1149592"/>
                  </a:lnTo>
                  <a:lnTo>
                    <a:pt x="121801" y="1112515"/>
                  </a:lnTo>
                  <a:lnTo>
                    <a:pt x="97371" y="1073705"/>
                  </a:lnTo>
                  <a:lnTo>
                    <a:pt x="75417" y="1033267"/>
                  </a:lnTo>
                  <a:lnTo>
                    <a:pt x="56046" y="991307"/>
                  </a:lnTo>
                  <a:lnTo>
                    <a:pt x="39363" y="947933"/>
                  </a:lnTo>
                  <a:lnTo>
                    <a:pt x="25475" y="903250"/>
                  </a:lnTo>
                  <a:lnTo>
                    <a:pt x="14489" y="857364"/>
                  </a:lnTo>
                  <a:lnTo>
                    <a:pt x="6510" y="810382"/>
                  </a:lnTo>
                  <a:lnTo>
                    <a:pt x="1645" y="762410"/>
                  </a:lnTo>
                  <a:lnTo>
                    <a:pt x="0" y="71355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8" name="Google Shape;218;p11"/>
          <p:cNvSpPr txBox="1"/>
          <p:nvPr/>
        </p:nvSpPr>
        <p:spPr>
          <a:xfrm>
            <a:off x="1183172" y="3276039"/>
            <a:ext cx="1023600" cy="216000"/>
          </a:xfrm>
          <a:prstGeom prst="rect">
            <a:avLst/>
          </a:prstGeom>
          <a:noFill/>
          <a:ln>
            <a:noFill/>
          </a:ln>
        </p:spPr>
        <p:txBody>
          <a:bodyPr spcFirstLastPara="1" wrap="square" lIns="0" tIns="15875" rIns="0" bIns="0" anchor="t" anchorCtr="0">
            <a:spAutoFit/>
          </a:bodyPr>
          <a:lstStyle/>
          <a:p>
            <a:pPr marL="12700" marR="5080" lvl="0" indent="27305" algn="ctr"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READY</a:t>
            </a:r>
            <a:endParaRPr sz="1300" b="0" i="0" u="none" strike="noStrike" cap="none">
              <a:solidFill>
                <a:schemeClr val="dk1"/>
              </a:solidFill>
              <a:latin typeface="Times New Roman"/>
              <a:ea typeface="Times New Roman"/>
              <a:cs typeface="Times New Roman"/>
              <a:sym typeface="Times New Roman"/>
            </a:endParaRPr>
          </a:p>
        </p:txBody>
      </p:sp>
      <p:grpSp>
        <p:nvGrpSpPr>
          <p:cNvPr id="219" name="Google Shape;219;p11"/>
          <p:cNvGrpSpPr/>
          <p:nvPr/>
        </p:nvGrpSpPr>
        <p:grpSpPr>
          <a:xfrm>
            <a:off x="3258120" y="5188318"/>
            <a:ext cx="1535998" cy="1532395"/>
            <a:chOff x="3258120" y="5188318"/>
            <a:chExt cx="1535998" cy="1532395"/>
          </a:xfrm>
        </p:grpSpPr>
        <p:pic>
          <p:nvPicPr>
            <p:cNvPr id="220" name="Google Shape;220;p11"/>
            <p:cNvPicPr preferRelativeResize="0"/>
            <p:nvPr/>
          </p:nvPicPr>
          <p:blipFill rotWithShape="1">
            <a:blip r:embed="rId5">
              <a:alphaModFix/>
            </a:blip>
            <a:srcRect/>
            <a:stretch/>
          </p:blipFill>
          <p:spPr>
            <a:xfrm>
              <a:off x="3258120" y="5188318"/>
              <a:ext cx="1535998" cy="1532395"/>
            </a:xfrm>
            <a:prstGeom prst="rect">
              <a:avLst/>
            </a:prstGeom>
            <a:noFill/>
            <a:ln>
              <a:noFill/>
            </a:ln>
          </p:spPr>
        </p:pic>
        <p:sp>
          <p:nvSpPr>
            <p:cNvPr id="221" name="Google Shape;221;p11"/>
            <p:cNvSpPr/>
            <p:nvPr/>
          </p:nvSpPr>
          <p:spPr>
            <a:xfrm>
              <a:off x="3313714" y="5220508"/>
              <a:ext cx="1426845" cy="1427480"/>
            </a:xfrm>
            <a:custGeom>
              <a:avLst/>
              <a:gdLst/>
              <a:ahLst/>
              <a:cxnLst/>
              <a:rect l="l" t="t" r="r" b="b"/>
              <a:pathLst>
                <a:path w="1426845" h="1427479" extrusionOk="0">
                  <a:moveTo>
                    <a:pt x="713289" y="0"/>
                  </a:moveTo>
                  <a:lnTo>
                    <a:pt x="664459" y="1646"/>
                  </a:lnTo>
                  <a:lnTo>
                    <a:pt x="616511" y="6515"/>
                  </a:lnTo>
                  <a:lnTo>
                    <a:pt x="569552" y="14499"/>
                  </a:lnTo>
                  <a:lnTo>
                    <a:pt x="523687" y="25493"/>
                  </a:lnTo>
                  <a:lnTo>
                    <a:pt x="479024" y="39390"/>
                  </a:lnTo>
                  <a:lnTo>
                    <a:pt x="435667" y="56084"/>
                  </a:lnTo>
                  <a:lnTo>
                    <a:pt x="393725" y="75468"/>
                  </a:lnTo>
                  <a:lnTo>
                    <a:pt x="353302" y="97437"/>
                  </a:lnTo>
                  <a:lnTo>
                    <a:pt x="314506" y="121884"/>
                  </a:lnTo>
                  <a:lnTo>
                    <a:pt x="277442" y="148702"/>
                  </a:lnTo>
                  <a:lnTo>
                    <a:pt x="242217" y="177785"/>
                  </a:lnTo>
                  <a:lnTo>
                    <a:pt x="208937" y="209028"/>
                  </a:lnTo>
                  <a:lnTo>
                    <a:pt x="177709" y="242323"/>
                  </a:lnTo>
                  <a:lnTo>
                    <a:pt x="148639" y="277564"/>
                  </a:lnTo>
                  <a:lnTo>
                    <a:pt x="121832" y="314646"/>
                  </a:lnTo>
                  <a:lnTo>
                    <a:pt x="97396" y="353461"/>
                  </a:lnTo>
                  <a:lnTo>
                    <a:pt x="75437" y="393903"/>
                  </a:lnTo>
                  <a:lnTo>
                    <a:pt x="56061" y="435867"/>
                  </a:lnTo>
                  <a:lnTo>
                    <a:pt x="39374" y="479245"/>
                  </a:lnTo>
                  <a:lnTo>
                    <a:pt x="25483" y="523932"/>
                  </a:lnTo>
                  <a:lnTo>
                    <a:pt x="14493" y="569821"/>
                  </a:lnTo>
                  <a:lnTo>
                    <a:pt x="6512" y="616806"/>
                  </a:lnTo>
                  <a:lnTo>
                    <a:pt x="1645" y="664780"/>
                  </a:lnTo>
                  <a:lnTo>
                    <a:pt x="0" y="713637"/>
                  </a:lnTo>
                  <a:lnTo>
                    <a:pt x="1645" y="762493"/>
                  </a:lnTo>
                  <a:lnTo>
                    <a:pt x="6512" y="810465"/>
                  </a:lnTo>
                  <a:lnTo>
                    <a:pt x="14493" y="857448"/>
                  </a:lnTo>
                  <a:lnTo>
                    <a:pt x="25483" y="903335"/>
                  </a:lnTo>
                  <a:lnTo>
                    <a:pt x="39374" y="948019"/>
                  </a:lnTo>
                  <a:lnTo>
                    <a:pt x="56061" y="991394"/>
                  </a:lnTo>
                  <a:lnTo>
                    <a:pt x="75437" y="1033355"/>
                  </a:lnTo>
                  <a:lnTo>
                    <a:pt x="97396" y="1073795"/>
                  </a:lnTo>
                  <a:lnTo>
                    <a:pt x="121832" y="1112607"/>
                  </a:lnTo>
                  <a:lnTo>
                    <a:pt x="148639" y="1149685"/>
                  </a:lnTo>
                  <a:lnTo>
                    <a:pt x="177709" y="1184923"/>
                  </a:lnTo>
                  <a:lnTo>
                    <a:pt x="208937" y="1218215"/>
                  </a:lnTo>
                  <a:lnTo>
                    <a:pt x="242217" y="1249455"/>
                  </a:lnTo>
                  <a:lnTo>
                    <a:pt x="277442" y="1278535"/>
                  </a:lnTo>
                  <a:lnTo>
                    <a:pt x="314506" y="1305351"/>
                  </a:lnTo>
                  <a:lnTo>
                    <a:pt x="353302" y="1329795"/>
                  </a:lnTo>
                  <a:lnTo>
                    <a:pt x="393725" y="1351761"/>
                  </a:lnTo>
                  <a:lnTo>
                    <a:pt x="435667" y="1371143"/>
                  </a:lnTo>
                  <a:lnTo>
                    <a:pt x="479024" y="1387835"/>
                  </a:lnTo>
                  <a:lnTo>
                    <a:pt x="523687" y="1401731"/>
                  </a:lnTo>
                  <a:lnTo>
                    <a:pt x="569552" y="1412723"/>
                  </a:lnTo>
                  <a:lnTo>
                    <a:pt x="616511" y="1420707"/>
                  </a:lnTo>
                  <a:lnTo>
                    <a:pt x="664459" y="1425574"/>
                  </a:lnTo>
                  <a:lnTo>
                    <a:pt x="713289" y="1427221"/>
                  </a:lnTo>
                  <a:lnTo>
                    <a:pt x="762119" y="1425574"/>
                  </a:lnTo>
                  <a:lnTo>
                    <a:pt x="810065" y="1420707"/>
                  </a:lnTo>
                  <a:lnTo>
                    <a:pt x="857021" y="1412723"/>
                  </a:lnTo>
                  <a:lnTo>
                    <a:pt x="902882" y="1401731"/>
                  </a:lnTo>
                  <a:lnTo>
                    <a:pt x="947541" y="1387835"/>
                  </a:lnTo>
                  <a:lnTo>
                    <a:pt x="990893" y="1371143"/>
                  </a:lnTo>
                  <a:lnTo>
                    <a:pt x="1032829" y="1351761"/>
                  </a:lnTo>
                  <a:lnTo>
                    <a:pt x="1073246" y="1329795"/>
                  </a:lnTo>
                  <a:lnTo>
                    <a:pt x="1112035" y="1305351"/>
                  </a:lnTo>
                  <a:lnTo>
                    <a:pt x="1149092" y="1278535"/>
                  </a:lnTo>
                  <a:lnTo>
                    <a:pt x="1184310" y="1249455"/>
                  </a:lnTo>
                  <a:lnTo>
                    <a:pt x="1217582" y="1218215"/>
                  </a:lnTo>
                  <a:lnTo>
                    <a:pt x="1248803" y="1184923"/>
                  </a:lnTo>
                  <a:lnTo>
                    <a:pt x="1277866" y="1149685"/>
                  </a:lnTo>
                  <a:lnTo>
                    <a:pt x="1304665" y="1112607"/>
                  </a:lnTo>
                  <a:lnTo>
                    <a:pt x="1329094" y="1073795"/>
                  </a:lnTo>
                  <a:lnTo>
                    <a:pt x="1351047" y="1033355"/>
                  </a:lnTo>
                  <a:lnTo>
                    <a:pt x="1370418" y="991394"/>
                  </a:lnTo>
                  <a:lnTo>
                    <a:pt x="1387100" y="948019"/>
                  </a:lnTo>
                  <a:lnTo>
                    <a:pt x="1400986" y="903335"/>
                  </a:lnTo>
                  <a:lnTo>
                    <a:pt x="1411972" y="857448"/>
                  </a:lnTo>
                  <a:lnTo>
                    <a:pt x="1419951" y="810465"/>
                  </a:lnTo>
                  <a:lnTo>
                    <a:pt x="1424816" y="762493"/>
                  </a:lnTo>
                  <a:lnTo>
                    <a:pt x="1426461" y="713637"/>
                  </a:lnTo>
                  <a:lnTo>
                    <a:pt x="1424816" y="664780"/>
                  </a:lnTo>
                  <a:lnTo>
                    <a:pt x="1419951" y="616806"/>
                  </a:lnTo>
                  <a:lnTo>
                    <a:pt x="1411972" y="569821"/>
                  </a:lnTo>
                  <a:lnTo>
                    <a:pt x="1400986" y="523932"/>
                  </a:lnTo>
                  <a:lnTo>
                    <a:pt x="1387100" y="479245"/>
                  </a:lnTo>
                  <a:lnTo>
                    <a:pt x="1370418" y="435867"/>
                  </a:lnTo>
                  <a:lnTo>
                    <a:pt x="1351047" y="393903"/>
                  </a:lnTo>
                  <a:lnTo>
                    <a:pt x="1329094" y="353461"/>
                  </a:lnTo>
                  <a:lnTo>
                    <a:pt x="1304665" y="314646"/>
                  </a:lnTo>
                  <a:lnTo>
                    <a:pt x="1277866" y="277564"/>
                  </a:lnTo>
                  <a:lnTo>
                    <a:pt x="1248803" y="242323"/>
                  </a:lnTo>
                  <a:lnTo>
                    <a:pt x="1217582" y="209028"/>
                  </a:lnTo>
                  <a:lnTo>
                    <a:pt x="1184310" y="177785"/>
                  </a:lnTo>
                  <a:lnTo>
                    <a:pt x="1149092" y="148702"/>
                  </a:lnTo>
                  <a:lnTo>
                    <a:pt x="1112035" y="121884"/>
                  </a:lnTo>
                  <a:lnTo>
                    <a:pt x="1073246" y="97437"/>
                  </a:lnTo>
                  <a:lnTo>
                    <a:pt x="1032829" y="75468"/>
                  </a:lnTo>
                  <a:lnTo>
                    <a:pt x="990892" y="56084"/>
                  </a:lnTo>
                  <a:lnTo>
                    <a:pt x="947541" y="39390"/>
                  </a:lnTo>
                  <a:lnTo>
                    <a:pt x="902882" y="25493"/>
                  </a:lnTo>
                  <a:lnTo>
                    <a:pt x="857021" y="14499"/>
                  </a:lnTo>
                  <a:lnTo>
                    <a:pt x="810065" y="6515"/>
                  </a:lnTo>
                  <a:lnTo>
                    <a:pt x="762119" y="1646"/>
                  </a:lnTo>
                  <a:lnTo>
                    <a:pt x="713289" y="0"/>
                  </a:lnTo>
                  <a:close/>
                </a:path>
              </a:pathLst>
            </a:custGeom>
            <a:solidFill>
              <a:srgbClr val="E6494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11"/>
            <p:cNvSpPr/>
            <p:nvPr/>
          </p:nvSpPr>
          <p:spPr>
            <a:xfrm>
              <a:off x="3313714" y="5220508"/>
              <a:ext cx="1426845" cy="1427480"/>
            </a:xfrm>
            <a:custGeom>
              <a:avLst/>
              <a:gdLst/>
              <a:ahLst/>
              <a:cxnLst/>
              <a:rect l="l" t="t" r="r" b="b"/>
              <a:pathLst>
                <a:path w="1426845" h="1427479" extrusionOk="0">
                  <a:moveTo>
                    <a:pt x="0" y="713637"/>
                  </a:moveTo>
                  <a:lnTo>
                    <a:pt x="1645" y="664780"/>
                  </a:lnTo>
                  <a:lnTo>
                    <a:pt x="6512" y="616806"/>
                  </a:lnTo>
                  <a:lnTo>
                    <a:pt x="14493" y="569821"/>
                  </a:lnTo>
                  <a:lnTo>
                    <a:pt x="25483" y="523932"/>
                  </a:lnTo>
                  <a:lnTo>
                    <a:pt x="39374" y="479245"/>
                  </a:lnTo>
                  <a:lnTo>
                    <a:pt x="56061" y="435867"/>
                  </a:lnTo>
                  <a:lnTo>
                    <a:pt x="75437" y="393903"/>
                  </a:lnTo>
                  <a:lnTo>
                    <a:pt x="97396" y="353461"/>
                  </a:lnTo>
                  <a:lnTo>
                    <a:pt x="121832" y="314646"/>
                  </a:lnTo>
                  <a:lnTo>
                    <a:pt x="148639" y="277564"/>
                  </a:lnTo>
                  <a:lnTo>
                    <a:pt x="177709" y="242323"/>
                  </a:lnTo>
                  <a:lnTo>
                    <a:pt x="208937" y="209028"/>
                  </a:lnTo>
                  <a:lnTo>
                    <a:pt x="242217" y="177785"/>
                  </a:lnTo>
                  <a:lnTo>
                    <a:pt x="277442" y="148702"/>
                  </a:lnTo>
                  <a:lnTo>
                    <a:pt x="314506" y="121884"/>
                  </a:lnTo>
                  <a:lnTo>
                    <a:pt x="353302" y="97437"/>
                  </a:lnTo>
                  <a:lnTo>
                    <a:pt x="393725" y="75468"/>
                  </a:lnTo>
                  <a:lnTo>
                    <a:pt x="435667" y="56084"/>
                  </a:lnTo>
                  <a:lnTo>
                    <a:pt x="479024" y="39390"/>
                  </a:lnTo>
                  <a:lnTo>
                    <a:pt x="523687" y="25493"/>
                  </a:lnTo>
                  <a:lnTo>
                    <a:pt x="569552" y="14499"/>
                  </a:lnTo>
                  <a:lnTo>
                    <a:pt x="616511" y="6515"/>
                  </a:lnTo>
                  <a:lnTo>
                    <a:pt x="664459" y="1646"/>
                  </a:lnTo>
                  <a:lnTo>
                    <a:pt x="713289" y="0"/>
                  </a:lnTo>
                  <a:lnTo>
                    <a:pt x="762119" y="1646"/>
                  </a:lnTo>
                  <a:lnTo>
                    <a:pt x="810065" y="6515"/>
                  </a:lnTo>
                  <a:lnTo>
                    <a:pt x="857021" y="14499"/>
                  </a:lnTo>
                  <a:lnTo>
                    <a:pt x="902882" y="25493"/>
                  </a:lnTo>
                  <a:lnTo>
                    <a:pt x="947541" y="39390"/>
                  </a:lnTo>
                  <a:lnTo>
                    <a:pt x="990892" y="56084"/>
                  </a:lnTo>
                  <a:lnTo>
                    <a:pt x="1032829" y="75468"/>
                  </a:lnTo>
                  <a:lnTo>
                    <a:pt x="1073246" y="97437"/>
                  </a:lnTo>
                  <a:lnTo>
                    <a:pt x="1112035" y="121884"/>
                  </a:lnTo>
                  <a:lnTo>
                    <a:pt x="1149092" y="148702"/>
                  </a:lnTo>
                  <a:lnTo>
                    <a:pt x="1184310" y="177785"/>
                  </a:lnTo>
                  <a:lnTo>
                    <a:pt x="1217582" y="209028"/>
                  </a:lnTo>
                  <a:lnTo>
                    <a:pt x="1248803" y="242323"/>
                  </a:lnTo>
                  <a:lnTo>
                    <a:pt x="1277866" y="277564"/>
                  </a:lnTo>
                  <a:lnTo>
                    <a:pt x="1304665" y="314646"/>
                  </a:lnTo>
                  <a:lnTo>
                    <a:pt x="1329094" y="353461"/>
                  </a:lnTo>
                  <a:lnTo>
                    <a:pt x="1351047" y="393903"/>
                  </a:lnTo>
                  <a:lnTo>
                    <a:pt x="1370418" y="435867"/>
                  </a:lnTo>
                  <a:lnTo>
                    <a:pt x="1387100" y="479245"/>
                  </a:lnTo>
                  <a:lnTo>
                    <a:pt x="1400986" y="523932"/>
                  </a:lnTo>
                  <a:lnTo>
                    <a:pt x="1411972" y="569821"/>
                  </a:lnTo>
                  <a:lnTo>
                    <a:pt x="1419951" y="616806"/>
                  </a:lnTo>
                  <a:lnTo>
                    <a:pt x="1424816" y="664780"/>
                  </a:lnTo>
                  <a:lnTo>
                    <a:pt x="1426461" y="713637"/>
                  </a:lnTo>
                  <a:lnTo>
                    <a:pt x="1424816" y="762493"/>
                  </a:lnTo>
                  <a:lnTo>
                    <a:pt x="1419951" y="810465"/>
                  </a:lnTo>
                  <a:lnTo>
                    <a:pt x="1411972" y="857448"/>
                  </a:lnTo>
                  <a:lnTo>
                    <a:pt x="1400986" y="903335"/>
                  </a:lnTo>
                  <a:lnTo>
                    <a:pt x="1387100" y="948019"/>
                  </a:lnTo>
                  <a:lnTo>
                    <a:pt x="1370418" y="991394"/>
                  </a:lnTo>
                  <a:lnTo>
                    <a:pt x="1351047" y="1033355"/>
                  </a:lnTo>
                  <a:lnTo>
                    <a:pt x="1329094" y="1073795"/>
                  </a:lnTo>
                  <a:lnTo>
                    <a:pt x="1304665" y="1112607"/>
                  </a:lnTo>
                  <a:lnTo>
                    <a:pt x="1277866" y="1149685"/>
                  </a:lnTo>
                  <a:lnTo>
                    <a:pt x="1248803" y="1184923"/>
                  </a:lnTo>
                  <a:lnTo>
                    <a:pt x="1217582" y="1218215"/>
                  </a:lnTo>
                  <a:lnTo>
                    <a:pt x="1184310" y="1249455"/>
                  </a:lnTo>
                  <a:lnTo>
                    <a:pt x="1149092" y="1278535"/>
                  </a:lnTo>
                  <a:lnTo>
                    <a:pt x="1112035" y="1305351"/>
                  </a:lnTo>
                  <a:lnTo>
                    <a:pt x="1073246" y="1329795"/>
                  </a:lnTo>
                  <a:lnTo>
                    <a:pt x="1032829" y="1351761"/>
                  </a:lnTo>
                  <a:lnTo>
                    <a:pt x="990893" y="1371143"/>
                  </a:lnTo>
                  <a:lnTo>
                    <a:pt x="947541" y="1387835"/>
                  </a:lnTo>
                  <a:lnTo>
                    <a:pt x="902882" y="1401731"/>
                  </a:lnTo>
                  <a:lnTo>
                    <a:pt x="857021" y="1412723"/>
                  </a:lnTo>
                  <a:lnTo>
                    <a:pt x="810065" y="1420707"/>
                  </a:lnTo>
                  <a:lnTo>
                    <a:pt x="762119" y="1425574"/>
                  </a:lnTo>
                  <a:lnTo>
                    <a:pt x="713289" y="1427221"/>
                  </a:lnTo>
                  <a:lnTo>
                    <a:pt x="664459" y="1425574"/>
                  </a:lnTo>
                  <a:lnTo>
                    <a:pt x="616511" y="1420707"/>
                  </a:lnTo>
                  <a:lnTo>
                    <a:pt x="569552" y="1412723"/>
                  </a:lnTo>
                  <a:lnTo>
                    <a:pt x="523687" y="1401731"/>
                  </a:lnTo>
                  <a:lnTo>
                    <a:pt x="479024" y="1387835"/>
                  </a:lnTo>
                  <a:lnTo>
                    <a:pt x="435667" y="1371143"/>
                  </a:lnTo>
                  <a:lnTo>
                    <a:pt x="393725" y="1351761"/>
                  </a:lnTo>
                  <a:lnTo>
                    <a:pt x="353302" y="1329795"/>
                  </a:lnTo>
                  <a:lnTo>
                    <a:pt x="314506" y="1305351"/>
                  </a:lnTo>
                  <a:lnTo>
                    <a:pt x="277442" y="1278535"/>
                  </a:lnTo>
                  <a:lnTo>
                    <a:pt x="242217" y="1249455"/>
                  </a:lnTo>
                  <a:lnTo>
                    <a:pt x="208937" y="1218215"/>
                  </a:lnTo>
                  <a:lnTo>
                    <a:pt x="177709" y="1184923"/>
                  </a:lnTo>
                  <a:lnTo>
                    <a:pt x="148639" y="1149685"/>
                  </a:lnTo>
                  <a:lnTo>
                    <a:pt x="121832" y="1112607"/>
                  </a:lnTo>
                  <a:lnTo>
                    <a:pt x="97396" y="1073795"/>
                  </a:lnTo>
                  <a:lnTo>
                    <a:pt x="75437" y="1033355"/>
                  </a:lnTo>
                  <a:lnTo>
                    <a:pt x="56061" y="991394"/>
                  </a:lnTo>
                  <a:lnTo>
                    <a:pt x="39374" y="948019"/>
                  </a:lnTo>
                  <a:lnTo>
                    <a:pt x="25483" y="903335"/>
                  </a:lnTo>
                  <a:lnTo>
                    <a:pt x="14493" y="857448"/>
                  </a:lnTo>
                  <a:lnTo>
                    <a:pt x="6512" y="810465"/>
                  </a:lnTo>
                  <a:lnTo>
                    <a:pt x="1645" y="762493"/>
                  </a:lnTo>
                  <a:lnTo>
                    <a:pt x="0" y="71363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3" name="Google Shape;223;p11"/>
          <p:cNvGrpSpPr/>
          <p:nvPr/>
        </p:nvGrpSpPr>
        <p:grpSpPr>
          <a:xfrm>
            <a:off x="7489699" y="954452"/>
            <a:ext cx="1487249" cy="1483716"/>
            <a:chOff x="7489699" y="954452"/>
            <a:chExt cx="1487249" cy="1483716"/>
          </a:xfrm>
        </p:grpSpPr>
        <p:pic>
          <p:nvPicPr>
            <p:cNvPr id="224" name="Google Shape;224;p11"/>
            <p:cNvPicPr preferRelativeResize="0"/>
            <p:nvPr/>
          </p:nvPicPr>
          <p:blipFill rotWithShape="1">
            <a:blip r:embed="rId6">
              <a:alphaModFix/>
            </a:blip>
            <a:srcRect/>
            <a:stretch/>
          </p:blipFill>
          <p:spPr>
            <a:xfrm>
              <a:off x="7489699" y="954452"/>
              <a:ext cx="1487249" cy="1483716"/>
            </a:xfrm>
            <a:prstGeom prst="rect">
              <a:avLst/>
            </a:prstGeom>
            <a:noFill/>
            <a:ln>
              <a:noFill/>
            </a:ln>
          </p:spPr>
        </p:pic>
        <p:sp>
          <p:nvSpPr>
            <p:cNvPr id="225" name="Google Shape;225;p11"/>
            <p:cNvSpPr/>
            <p:nvPr/>
          </p:nvSpPr>
          <p:spPr>
            <a:xfrm>
              <a:off x="7513778" y="957837"/>
              <a:ext cx="1426845" cy="1427480"/>
            </a:xfrm>
            <a:custGeom>
              <a:avLst/>
              <a:gdLst/>
              <a:ahLst/>
              <a:cxnLst/>
              <a:rect l="l" t="t" r="r" b="b"/>
              <a:pathLst>
                <a:path w="1426845" h="1427480" extrusionOk="0">
                  <a:moveTo>
                    <a:pt x="713171" y="0"/>
                  </a:moveTo>
                  <a:lnTo>
                    <a:pt x="664342" y="1646"/>
                  </a:lnTo>
                  <a:lnTo>
                    <a:pt x="616396" y="6513"/>
                  </a:lnTo>
                  <a:lnTo>
                    <a:pt x="569439" y="14496"/>
                  </a:lnTo>
                  <a:lnTo>
                    <a:pt x="523578" y="25488"/>
                  </a:lnTo>
                  <a:lnTo>
                    <a:pt x="478919" y="39382"/>
                  </a:lnTo>
                  <a:lnTo>
                    <a:pt x="435568" y="56073"/>
                  </a:lnTo>
                  <a:lnTo>
                    <a:pt x="393631" y="75453"/>
                  </a:lnTo>
                  <a:lnTo>
                    <a:pt x="353215" y="97418"/>
                  </a:lnTo>
                  <a:lnTo>
                    <a:pt x="314425" y="121861"/>
                  </a:lnTo>
                  <a:lnTo>
                    <a:pt x="277368" y="148674"/>
                  </a:lnTo>
                  <a:lnTo>
                    <a:pt x="242151" y="177753"/>
                  </a:lnTo>
                  <a:lnTo>
                    <a:pt x="208878" y="208991"/>
                  </a:lnTo>
                  <a:lnTo>
                    <a:pt x="177658" y="242281"/>
                  </a:lnTo>
                  <a:lnTo>
                    <a:pt x="148594" y="277518"/>
                  </a:lnTo>
                  <a:lnTo>
                    <a:pt x="121795" y="314594"/>
                  </a:lnTo>
                  <a:lnTo>
                    <a:pt x="97366" y="353405"/>
                  </a:lnTo>
                  <a:lnTo>
                    <a:pt x="75413" y="393843"/>
                  </a:lnTo>
                  <a:lnTo>
                    <a:pt x="56042" y="435802"/>
                  </a:lnTo>
                  <a:lnTo>
                    <a:pt x="39361" y="479176"/>
                  </a:lnTo>
                  <a:lnTo>
                    <a:pt x="25474" y="523859"/>
                  </a:lnTo>
                  <a:lnTo>
                    <a:pt x="14488" y="569745"/>
                  </a:lnTo>
                  <a:lnTo>
                    <a:pt x="6510" y="616727"/>
                  </a:lnTo>
                  <a:lnTo>
                    <a:pt x="1645" y="664699"/>
                  </a:lnTo>
                  <a:lnTo>
                    <a:pt x="0" y="713555"/>
                  </a:lnTo>
                  <a:lnTo>
                    <a:pt x="1645" y="762410"/>
                  </a:lnTo>
                  <a:lnTo>
                    <a:pt x="6510" y="810382"/>
                  </a:lnTo>
                  <a:lnTo>
                    <a:pt x="14488" y="857364"/>
                  </a:lnTo>
                  <a:lnTo>
                    <a:pt x="25474" y="903250"/>
                  </a:lnTo>
                  <a:lnTo>
                    <a:pt x="39361" y="947933"/>
                  </a:lnTo>
                  <a:lnTo>
                    <a:pt x="56042" y="991307"/>
                  </a:lnTo>
                  <a:lnTo>
                    <a:pt x="75413" y="1033267"/>
                  </a:lnTo>
                  <a:lnTo>
                    <a:pt x="97366" y="1073705"/>
                  </a:lnTo>
                  <a:lnTo>
                    <a:pt x="121795" y="1112515"/>
                  </a:lnTo>
                  <a:lnTo>
                    <a:pt x="148594" y="1149592"/>
                  </a:lnTo>
                  <a:lnTo>
                    <a:pt x="177658" y="1184828"/>
                  </a:lnTo>
                  <a:lnTo>
                    <a:pt x="208878" y="1218119"/>
                  </a:lnTo>
                  <a:lnTo>
                    <a:pt x="242151" y="1249356"/>
                  </a:lnTo>
                  <a:lnTo>
                    <a:pt x="277368" y="1278435"/>
                  </a:lnTo>
                  <a:lnTo>
                    <a:pt x="314425" y="1305249"/>
                  </a:lnTo>
                  <a:lnTo>
                    <a:pt x="353215" y="1329691"/>
                  </a:lnTo>
                  <a:lnTo>
                    <a:pt x="393631" y="1351656"/>
                  </a:lnTo>
                  <a:lnTo>
                    <a:pt x="435568" y="1371037"/>
                  </a:lnTo>
                  <a:lnTo>
                    <a:pt x="478919" y="1387727"/>
                  </a:lnTo>
                  <a:lnTo>
                    <a:pt x="523578" y="1401622"/>
                  </a:lnTo>
                  <a:lnTo>
                    <a:pt x="569439" y="1412613"/>
                  </a:lnTo>
                  <a:lnTo>
                    <a:pt x="616396" y="1420596"/>
                  </a:lnTo>
                  <a:lnTo>
                    <a:pt x="664342" y="1425464"/>
                  </a:lnTo>
                  <a:lnTo>
                    <a:pt x="713171" y="1427110"/>
                  </a:lnTo>
                  <a:lnTo>
                    <a:pt x="762001" y="1425464"/>
                  </a:lnTo>
                  <a:lnTo>
                    <a:pt x="809947" y="1420596"/>
                  </a:lnTo>
                  <a:lnTo>
                    <a:pt x="856903" y="1412613"/>
                  </a:lnTo>
                  <a:lnTo>
                    <a:pt x="902764" y="1401622"/>
                  </a:lnTo>
                  <a:lnTo>
                    <a:pt x="947423" y="1387727"/>
                  </a:lnTo>
                  <a:lnTo>
                    <a:pt x="990774" y="1371037"/>
                  </a:lnTo>
                  <a:lnTo>
                    <a:pt x="1032711" y="1351656"/>
                  </a:lnTo>
                  <a:lnTo>
                    <a:pt x="1073128" y="1329691"/>
                  </a:lnTo>
                  <a:lnTo>
                    <a:pt x="1111917" y="1305249"/>
                  </a:lnTo>
                  <a:lnTo>
                    <a:pt x="1148974" y="1278435"/>
                  </a:lnTo>
                  <a:lnTo>
                    <a:pt x="1184191" y="1249356"/>
                  </a:lnTo>
                  <a:lnTo>
                    <a:pt x="1217464" y="1218119"/>
                  </a:lnTo>
                  <a:lnTo>
                    <a:pt x="1248685" y="1184828"/>
                  </a:lnTo>
                  <a:lnTo>
                    <a:pt x="1277748" y="1149592"/>
                  </a:lnTo>
                  <a:lnTo>
                    <a:pt x="1304547" y="1112515"/>
                  </a:lnTo>
                  <a:lnTo>
                    <a:pt x="1328976" y="1073705"/>
                  </a:lnTo>
                  <a:lnTo>
                    <a:pt x="1350929" y="1033267"/>
                  </a:lnTo>
                  <a:lnTo>
                    <a:pt x="1370300" y="991307"/>
                  </a:lnTo>
                  <a:lnTo>
                    <a:pt x="1386982" y="947933"/>
                  </a:lnTo>
                  <a:lnTo>
                    <a:pt x="1400868" y="903250"/>
                  </a:lnTo>
                  <a:lnTo>
                    <a:pt x="1411854" y="857364"/>
                  </a:lnTo>
                  <a:lnTo>
                    <a:pt x="1419833" y="810382"/>
                  </a:lnTo>
                  <a:lnTo>
                    <a:pt x="1424698" y="762410"/>
                  </a:lnTo>
                  <a:lnTo>
                    <a:pt x="1426343" y="713555"/>
                  </a:lnTo>
                  <a:lnTo>
                    <a:pt x="1424698" y="664699"/>
                  </a:lnTo>
                  <a:lnTo>
                    <a:pt x="1419833" y="616727"/>
                  </a:lnTo>
                  <a:lnTo>
                    <a:pt x="1411854" y="569745"/>
                  </a:lnTo>
                  <a:lnTo>
                    <a:pt x="1400868" y="523859"/>
                  </a:lnTo>
                  <a:lnTo>
                    <a:pt x="1386982" y="479176"/>
                  </a:lnTo>
                  <a:lnTo>
                    <a:pt x="1370300" y="435802"/>
                  </a:lnTo>
                  <a:lnTo>
                    <a:pt x="1350929" y="393843"/>
                  </a:lnTo>
                  <a:lnTo>
                    <a:pt x="1328976" y="353405"/>
                  </a:lnTo>
                  <a:lnTo>
                    <a:pt x="1304547" y="314594"/>
                  </a:lnTo>
                  <a:lnTo>
                    <a:pt x="1277748" y="277518"/>
                  </a:lnTo>
                  <a:lnTo>
                    <a:pt x="1248685" y="242281"/>
                  </a:lnTo>
                  <a:lnTo>
                    <a:pt x="1217464" y="208991"/>
                  </a:lnTo>
                  <a:lnTo>
                    <a:pt x="1184191" y="177753"/>
                  </a:lnTo>
                  <a:lnTo>
                    <a:pt x="1148974" y="148674"/>
                  </a:lnTo>
                  <a:lnTo>
                    <a:pt x="1111917" y="121861"/>
                  </a:lnTo>
                  <a:lnTo>
                    <a:pt x="1073128" y="97418"/>
                  </a:lnTo>
                  <a:lnTo>
                    <a:pt x="1032711" y="75453"/>
                  </a:lnTo>
                  <a:lnTo>
                    <a:pt x="990774" y="56073"/>
                  </a:lnTo>
                  <a:lnTo>
                    <a:pt x="947423" y="39382"/>
                  </a:lnTo>
                  <a:lnTo>
                    <a:pt x="902764" y="25488"/>
                  </a:lnTo>
                  <a:lnTo>
                    <a:pt x="856903" y="14496"/>
                  </a:lnTo>
                  <a:lnTo>
                    <a:pt x="809947" y="6513"/>
                  </a:lnTo>
                  <a:lnTo>
                    <a:pt x="762001" y="1646"/>
                  </a:lnTo>
                  <a:lnTo>
                    <a:pt x="713171" y="0"/>
                  </a:lnTo>
                  <a:close/>
                </a:path>
              </a:pathLst>
            </a:custGeom>
            <a:solidFill>
              <a:srgbClr val="BEBEB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Google Shape;226;p11"/>
            <p:cNvSpPr/>
            <p:nvPr/>
          </p:nvSpPr>
          <p:spPr>
            <a:xfrm>
              <a:off x="7513778" y="957837"/>
              <a:ext cx="1426845" cy="1427480"/>
            </a:xfrm>
            <a:custGeom>
              <a:avLst/>
              <a:gdLst/>
              <a:ahLst/>
              <a:cxnLst/>
              <a:rect l="l" t="t" r="r" b="b"/>
              <a:pathLst>
                <a:path w="1426845" h="1427480" extrusionOk="0">
                  <a:moveTo>
                    <a:pt x="0" y="713555"/>
                  </a:moveTo>
                  <a:lnTo>
                    <a:pt x="1645" y="664699"/>
                  </a:lnTo>
                  <a:lnTo>
                    <a:pt x="6510" y="616727"/>
                  </a:lnTo>
                  <a:lnTo>
                    <a:pt x="14488" y="569745"/>
                  </a:lnTo>
                  <a:lnTo>
                    <a:pt x="25474" y="523859"/>
                  </a:lnTo>
                  <a:lnTo>
                    <a:pt x="39361" y="479176"/>
                  </a:lnTo>
                  <a:lnTo>
                    <a:pt x="56042" y="435802"/>
                  </a:lnTo>
                  <a:lnTo>
                    <a:pt x="75413" y="393843"/>
                  </a:lnTo>
                  <a:lnTo>
                    <a:pt x="97366" y="353405"/>
                  </a:lnTo>
                  <a:lnTo>
                    <a:pt x="121795" y="314594"/>
                  </a:lnTo>
                  <a:lnTo>
                    <a:pt x="148594" y="277518"/>
                  </a:lnTo>
                  <a:lnTo>
                    <a:pt x="177658" y="242281"/>
                  </a:lnTo>
                  <a:lnTo>
                    <a:pt x="208878" y="208991"/>
                  </a:lnTo>
                  <a:lnTo>
                    <a:pt x="242151" y="177753"/>
                  </a:lnTo>
                  <a:lnTo>
                    <a:pt x="277368" y="148674"/>
                  </a:lnTo>
                  <a:lnTo>
                    <a:pt x="314425" y="121861"/>
                  </a:lnTo>
                  <a:lnTo>
                    <a:pt x="353215" y="97418"/>
                  </a:lnTo>
                  <a:lnTo>
                    <a:pt x="393631" y="75453"/>
                  </a:lnTo>
                  <a:lnTo>
                    <a:pt x="435568" y="56073"/>
                  </a:lnTo>
                  <a:lnTo>
                    <a:pt x="478919" y="39382"/>
                  </a:lnTo>
                  <a:lnTo>
                    <a:pt x="523578" y="25488"/>
                  </a:lnTo>
                  <a:lnTo>
                    <a:pt x="569439" y="14496"/>
                  </a:lnTo>
                  <a:lnTo>
                    <a:pt x="616396" y="6513"/>
                  </a:lnTo>
                  <a:lnTo>
                    <a:pt x="664342" y="1646"/>
                  </a:lnTo>
                  <a:lnTo>
                    <a:pt x="713171" y="0"/>
                  </a:lnTo>
                  <a:lnTo>
                    <a:pt x="762001" y="1646"/>
                  </a:lnTo>
                  <a:lnTo>
                    <a:pt x="809947" y="6513"/>
                  </a:lnTo>
                  <a:lnTo>
                    <a:pt x="856903" y="14496"/>
                  </a:lnTo>
                  <a:lnTo>
                    <a:pt x="902764" y="25488"/>
                  </a:lnTo>
                  <a:lnTo>
                    <a:pt x="947423" y="39382"/>
                  </a:lnTo>
                  <a:lnTo>
                    <a:pt x="990774" y="56073"/>
                  </a:lnTo>
                  <a:lnTo>
                    <a:pt x="1032711" y="75453"/>
                  </a:lnTo>
                  <a:lnTo>
                    <a:pt x="1073128" y="97418"/>
                  </a:lnTo>
                  <a:lnTo>
                    <a:pt x="1111917" y="121861"/>
                  </a:lnTo>
                  <a:lnTo>
                    <a:pt x="1148974" y="148674"/>
                  </a:lnTo>
                  <a:lnTo>
                    <a:pt x="1184191" y="177753"/>
                  </a:lnTo>
                  <a:lnTo>
                    <a:pt x="1217464" y="208991"/>
                  </a:lnTo>
                  <a:lnTo>
                    <a:pt x="1248685" y="242281"/>
                  </a:lnTo>
                  <a:lnTo>
                    <a:pt x="1277748" y="277518"/>
                  </a:lnTo>
                  <a:lnTo>
                    <a:pt x="1304547" y="314594"/>
                  </a:lnTo>
                  <a:lnTo>
                    <a:pt x="1328976" y="353405"/>
                  </a:lnTo>
                  <a:lnTo>
                    <a:pt x="1350929" y="393843"/>
                  </a:lnTo>
                  <a:lnTo>
                    <a:pt x="1370300" y="435802"/>
                  </a:lnTo>
                  <a:lnTo>
                    <a:pt x="1386982" y="479176"/>
                  </a:lnTo>
                  <a:lnTo>
                    <a:pt x="1400868" y="523859"/>
                  </a:lnTo>
                  <a:lnTo>
                    <a:pt x="1411854" y="569745"/>
                  </a:lnTo>
                  <a:lnTo>
                    <a:pt x="1419833" y="616727"/>
                  </a:lnTo>
                  <a:lnTo>
                    <a:pt x="1424698" y="664699"/>
                  </a:lnTo>
                  <a:lnTo>
                    <a:pt x="1426343" y="713555"/>
                  </a:lnTo>
                  <a:lnTo>
                    <a:pt x="1424698" y="762410"/>
                  </a:lnTo>
                  <a:lnTo>
                    <a:pt x="1419833" y="810382"/>
                  </a:lnTo>
                  <a:lnTo>
                    <a:pt x="1411854" y="857364"/>
                  </a:lnTo>
                  <a:lnTo>
                    <a:pt x="1400868" y="903250"/>
                  </a:lnTo>
                  <a:lnTo>
                    <a:pt x="1386982" y="947933"/>
                  </a:lnTo>
                  <a:lnTo>
                    <a:pt x="1370300" y="991307"/>
                  </a:lnTo>
                  <a:lnTo>
                    <a:pt x="1350929" y="1033267"/>
                  </a:lnTo>
                  <a:lnTo>
                    <a:pt x="1328976" y="1073705"/>
                  </a:lnTo>
                  <a:lnTo>
                    <a:pt x="1304547" y="1112515"/>
                  </a:lnTo>
                  <a:lnTo>
                    <a:pt x="1277748" y="1149592"/>
                  </a:lnTo>
                  <a:lnTo>
                    <a:pt x="1248685" y="1184828"/>
                  </a:lnTo>
                  <a:lnTo>
                    <a:pt x="1217464" y="1218119"/>
                  </a:lnTo>
                  <a:lnTo>
                    <a:pt x="1184191" y="1249356"/>
                  </a:lnTo>
                  <a:lnTo>
                    <a:pt x="1148974" y="1278435"/>
                  </a:lnTo>
                  <a:lnTo>
                    <a:pt x="1111917" y="1305249"/>
                  </a:lnTo>
                  <a:lnTo>
                    <a:pt x="1073128" y="1329691"/>
                  </a:lnTo>
                  <a:lnTo>
                    <a:pt x="1032711" y="1351656"/>
                  </a:lnTo>
                  <a:lnTo>
                    <a:pt x="990774" y="1371037"/>
                  </a:lnTo>
                  <a:lnTo>
                    <a:pt x="947423" y="1387727"/>
                  </a:lnTo>
                  <a:lnTo>
                    <a:pt x="902764" y="1401622"/>
                  </a:lnTo>
                  <a:lnTo>
                    <a:pt x="856903" y="1412613"/>
                  </a:lnTo>
                  <a:lnTo>
                    <a:pt x="809947" y="1420596"/>
                  </a:lnTo>
                  <a:lnTo>
                    <a:pt x="762001" y="1425464"/>
                  </a:lnTo>
                  <a:lnTo>
                    <a:pt x="713171" y="1427110"/>
                  </a:lnTo>
                  <a:lnTo>
                    <a:pt x="664342" y="1425464"/>
                  </a:lnTo>
                  <a:lnTo>
                    <a:pt x="616396" y="1420596"/>
                  </a:lnTo>
                  <a:lnTo>
                    <a:pt x="569439" y="1412613"/>
                  </a:lnTo>
                  <a:lnTo>
                    <a:pt x="523578" y="1401622"/>
                  </a:lnTo>
                  <a:lnTo>
                    <a:pt x="478919" y="1387727"/>
                  </a:lnTo>
                  <a:lnTo>
                    <a:pt x="435568" y="1371037"/>
                  </a:lnTo>
                  <a:lnTo>
                    <a:pt x="393631" y="1351656"/>
                  </a:lnTo>
                  <a:lnTo>
                    <a:pt x="353215" y="1329691"/>
                  </a:lnTo>
                  <a:lnTo>
                    <a:pt x="314425" y="1305249"/>
                  </a:lnTo>
                  <a:lnTo>
                    <a:pt x="277368" y="1278435"/>
                  </a:lnTo>
                  <a:lnTo>
                    <a:pt x="242151" y="1249356"/>
                  </a:lnTo>
                  <a:lnTo>
                    <a:pt x="208878" y="1218119"/>
                  </a:lnTo>
                  <a:lnTo>
                    <a:pt x="177658" y="1184828"/>
                  </a:lnTo>
                  <a:lnTo>
                    <a:pt x="148594" y="1149592"/>
                  </a:lnTo>
                  <a:lnTo>
                    <a:pt x="121795" y="1112515"/>
                  </a:lnTo>
                  <a:lnTo>
                    <a:pt x="97366" y="1073705"/>
                  </a:lnTo>
                  <a:lnTo>
                    <a:pt x="75413" y="1033267"/>
                  </a:lnTo>
                  <a:lnTo>
                    <a:pt x="56042" y="991307"/>
                  </a:lnTo>
                  <a:lnTo>
                    <a:pt x="39361" y="947933"/>
                  </a:lnTo>
                  <a:lnTo>
                    <a:pt x="25474" y="903250"/>
                  </a:lnTo>
                  <a:lnTo>
                    <a:pt x="14488" y="857364"/>
                  </a:lnTo>
                  <a:lnTo>
                    <a:pt x="6510" y="810382"/>
                  </a:lnTo>
                  <a:lnTo>
                    <a:pt x="1645" y="762410"/>
                  </a:lnTo>
                  <a:lnTo>
                    <a:pt x="0" y="71355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7" name="Google Shape;227;p11"/>
          <p:cNvGrpSpPr/>
          <p:nvPr/>
        </p:nvGrpSpPr>
        <p:grpSpPr>
          <a:xfrm>
            <a:off x="487364" y="1504045"/>
            <a:ext cx="711291" cy="1380980"/>
            <a:chOff x="487364" y="1504045"/>
            <a:chExt cx="711291" cy="1380980"/>
          </a:xfrm>
        </p:grpSpPr>
        <p:sp>
          <p:nvSpPr>
            <p:cNvPr id="228" name="Google Shape;228;p11"/>
            <p:cNvSpPr/>
            <p:nvPr/>
          </p:nvSpPr>
          <p:spPr>
            <a:xfrm>
              <a:off x="487364" y="1504045"/>
              <a:ext cx="677545" cy="1316355"/>
            </a:xfrm>
            <a:custGeom>
              <a:avLst/>
              <a:gdLst/>
              <a:ahLst/>
              <a:cxnLst/>
              <a:rect l="l" t="t" r="r" b="b"/>
              <a:pathLst>
                <a:path w="677544" h="1316355" extrusionOk="0">
                  <a:moveTo>
                    <a:pt x="0" y="0"/>
                  </a:moveTo>
                  <a:lnTo>
                    <a:pt x="677416" y="1315860"/>
                  </a:lnTo>
                </a:path>
              </a:pathLst>
            </a:custGeom>
            <a:noFill/>
            <a:ln w="11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11"/>
            <p:cNvSpPr/>
            <p:nvPr/>
          </p:nvSpPr>
          <p:spPr>
            <a:xfrm>
              <a:off x="1123090" y="2791680"/>
              <a:ext cx="75565" cy="93345"/>
            </a:xfrm>
            <a:custGeom>
              <a:avLst/>
              <a:gdLst/>
              <a:ahLst/>
              <a:cxnLst/>
              <a:rect l="l" t="t" r="r" b="b"/>
              <a:pathLst>
                <a:path w="75565" h="93344" extrusionOk="0">
                  <a:moveTo>
                    <a:pt x="73878" y="0"/>
                  </a:moveTo>
                  <a:lnTo>
                    <a:pt x="0" y="38027"/>
                  </a:lnTo>
                  <a:lnTo>
                    <a:pt x="74988" y="92944"/>
                  </a:lnTo>
                  <a:lnTo>
                    <a:pt x="7387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11"/>
            <p:cNvSpPr/>
            <p:nvPr/>
          </p:nvSpPr>
          <p:spPr>
            <a:xfrm>
              <a:off x="488707" y="2080960"/>
              <a:ext cx="708025" cy="227329"/>
            </a:xfrm>
            <a:custGeom>
              <a:avLst/>
              <a:gdLst/>
              <a:ahLst/>
              <a:cxnLst/>
              <a:rect l="l" t="t" r="r" b="b"/>
              <a:pathLst>
                <a:path w="708025" h="227330" extrusionOk="0">
                  <a:moveTo>
                    <a:pt x="708025" y="0"/>
                  </a:moveTo>
                  <a:lnTo>
                    <a:pt x="0" y="0"/>
                  </a:lnTo>
                  <a:lnTo>
                    <a:pt x="0" y="226750"/>
                  </a:lnTo>
                  <a:lnTo>
                    <a:pt x="708025" y="226750"/>
                  </a:lnTo>
                  <a:lnTo>
                    <a:pt x="70802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1" name="Google Shape;231;p11"/>
          <p:cNvSpPr txBox="1"/>
          <p:nvPr/>
        </p:nvSpPr>
        <p:spPr>
          <a:xfrm>
            <a:off x="476007" y="2054029"/>
            <a:ext cx="1165561" cy="237885"/>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Clr>
                <a:srgbClr val="000000"/>
              </a:buClr>
              <a:buSzPts val="1450"/>
              <a:buFont typeface="Arial"/>
              <a:buNone/>
            </a:pPr>
            <a:r>
              <a:rPr lang="en-US" sz="1450" b="0" i="0" u="none" strike="noStrike" cap="none">
                <a:solidFill>
                  <a:schemeClr val="dk1"/>
                </a:solidFill>
                <a:latin typeface="Times New Roman"/>
                <a:ea typeface="Times New Roman"/>
                <a:cs typeface="Times New Roman"/>
                <a:sym typeface="Times New Roman"/>
              </a:rPr>
              <a:t>New thread</a:t>
            </a:r>
            <a:endParaRPr sz="1450" b="0" i="0" u="none" strike="noStrike" cap="none">
              <a:solidFill>
                <a:schemeClr val="dk1"/>
              </a:solidFill>
              <a:latin typeface="Times New Roman"/>
              <a:ea typeface="Times New Roman"/>
              <a:cs typeface="Times New Roman"/>
              <a:sym typeface="Times New Roman"/>
            </a:endParaRPr>
          </a:p>
        </p:txBody>
      </p:sp>
      <p:grpSp>
        <p:nvGrpSpPr>
          <p:cNvPr id="232" name="Google Shape;232;p11"/>
          <p:cNvGrpSpPr/>
          <p:nvPr/>
        </p:nvGrpSpPr>
        <p:grpSpPr>
          <a:xfrm>
            <a:off x="6157076" y="1629939"/>
            <a:ext cx="1357307" cy="1046140"/>
            <a:chOff x="6157076" y="1629939"/>
            <a:chExt cx="1357307" cy="1046140"/>
          </a:xfrm>
        </p:grpSpPr>
        <p:sp>
          <p:nvSpPr>
            <p:cNvPr id="233" name="Google Shape;233;p11"/>
            <p:cNvSpPr/>
            <p:nvPr/>
          </p:nvSpPr>
          <p:spPr>
            <a:xfrm>
              <a:off x="6219399" y="1671510"/>
              <a:ext cx="1221740" cy="1004569"/>
            </a:xfrm>
            <a:custGeom>
              <a:avLst/>
              <a:gdLst/>
              <a:ahLst/>
              <a:cxnLst/>
              <a:rect l="l" t="t" r="r" b="b"/>
              <a:pathLst>
                <a:path w="1221740" h="1004569" extrusionOk="0">
                  <a:moveTo>
                    <a:pt x="0" y="1004197"/>
                  </a:moveTo>
                  <a:lnTo>
                    <a:pt x="38" y="961359"/>
                  </a:lnTo>
                  <a:lnTo>
                    <a:pt x="310" y="916735"/>
                  </a:lnTo>
                  <a:lnTo>
                    <a:pt x="1046" y="870621"/>
                  </a:lnTo>
                  <a:lnTo>
                    <a:pt x="2480" y="823314"/>
                  </a:lnTo>
                  <a:lnTo>
                    <a:pt x="4844" y="775110"/>
                  </a:lnTo>
                  <a:lnTo>
                    <a:pt x="8371" y="726305"/>
                  </a:lnTo>
                  <a:lnTo>
                    <a:pt x="13294" y="677195"/>
                  </a:lnTo>
                  <a:lnTo>
                    <a:pt x="19844" y="628077"/>
                  </a:lnTo>
                  <a:lnTo>
                    <a:pt x="28254" y="579246"/>
                  </a:lnTo>
                  <a:lnTo>
                    <a:pt x="38758" y="531000"/>
                  </a:lnTo>
                  <a:lnTo>
                    <a:pt x="51587" y="483633"/>
                  </a:lnTo>
                  <a:lnTo>
                    <a:pt x="66974" y="437443"/>
                  </a:lnTo>
                  <a:lnTo>
                    <a:pt x="85151" y="392726"/>
                  </a:lnTo>
                  <a:lnTo>
                    <a:pt x="106352" y="349777"/>
                  </a:lnTo>
                  <a:lnTo>
                    <a:pt x="130809" y="308893"/>
                  </a:lnTo>
                  <a:lnTo>
                    <a:pt x="158753" y="270371"/>
                  </a:lnTo>
                  <a:lnTo>
                    <a:pt x="190419" y="234506"/>
                  </a:lnTo>
                  <a:lnTo>
                    <a:pt x="226038" y="201595"/>
                  </a:lnTo>
                  <a:lnTo>
                    <a:pt x="259645" y="176018"/>
                  </a:lnTo>
                  <a:lnTo>
                    <a:pt x="296070" y="152701"/>
                  </a:lnTo>
                  <a:lnTo>
                    <a:pt x="335086" y="131538"/>
                  </a:lnTo>
                  <a:lnTo>
                    <a:pt x="376466" y="112425"/>
                  </a:lnTo>
                  <a:lnTo>
                    <a:pt x="419983" y="95259"/>
                  </a:lnTo>
                  <a:lnTo>
                    <a:pt x="465409" y="79933"/>
                  </a:lnTo>
                  <a:lnTo>
                    <a:pt x="512519" y="66345"/>
                  </a:lnTo>
                  <a:lnTo>
                    <a:pt x="561085" y="54389"/>
                  </a:lnTo>
                  <a:lnTo>
                    <a:pt x="610880" y="43961"/>
                  </a:lnTo>
                  <a:lnTo>
                    <a:pt x="661677" y="34957"/>
                  </a:lnTo>
                  <a:lnTo>
                    <a:pt x="713249" y="27272"/>
                  </a:lnTo>
                  <a:lnTo>
                    <a:pt x="765369" y="20802"/>
                  </a:lnTo>
                  <a:lnTo>
                    <a:pt x="817811" y="15442"/>
                  </a:lnTo>
                  <a:lnTo>
                    <a:pt x="870347" y="11088"/>
                  </a:lnTo>
                  <a:lnTo>
                    <a:pt x="922750" y="7635"/>
                  </a:lnTo>
                  <a:lnTo>
                    <a:pt x="974793" y="4979"/>
                  </a:lnTo>
                  <a:lnTo>
                    <a:pt x="1026249" y="3016"/>
                  </a:lnTo>
                  <a:lnTo>
                    <a:pt x="1076892" y="1641"/>
                  </a:lnTo>
                  <a:lnTo>
                    <a:pt x="1126494" y="749"/>
                  </a:lnTo>
                  <a:lnTo>
                    <a:pt x="1174829" y="237"/>
                  </a:lnTo>
                  <a:lnTo>
                    <a:pt x="1221669" y="0"/>
                  </a:lnTo>
                </a:path>
              </a:pathLst>
            </a:custGeom>
            <a:noFill/>
            <a:ln w="11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Google Shape;234;p11"/>
            <p:cNvSpPr/>
            <p:nvPr/>
          </p:nvSpPr>
          <p:spPr>
            <a:xfrm>
              <a:off x="7430563" y="1629939"/>
              <a:ext cx="83820" cy="83185"/>
            </a:xfrm>
            <a:custGeom>
              <a:avLst/>
              <a:gdLst/>
              <a:ahLst/>
              <a:cxnLst/>
              <a:rect l="l" t="t" r="r" b="b"/>
              <a:pathLst>
                <a:path w="83820" h="83185" extrusionOk="0">
                  <a:moveTo>
                    <a:pt x="0" y="0"/>
                  </a:moveTo>
                  <a:lnTo>
                    <a:pt x="118" y="83141"/>
                  </a:lnTo>
                  <a:lnTo>
                    <a:pt x="83215" y="41452"/>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Google Shape;235;p11"/>
            <p:cNvSpPr/>
            <p:nvPr/>
          </p:nvSpPr>
          <p:spPr>
            <a:xfrm>
              <a:off x="6157076" y="1693004"/>
              <a:ext cx="781685" cy="227329"/>
            </a:xfrm>
            <a:custGeom>
              <a:avLst/>
              <a:gdLst/>
              <a:ahLst/>
              <a:cxnLst/>
              <a:rect l="l" t="t" r="r" b="b"/>
              <a:pathLst>
                <a:path w="781684" h="227330" extrusionOk="0">
                  <a:moveTo>
                    <a:pt x="781620" y="0"/>
                  </a:moveTo>
                  <a:lnTo>
                    <a:pt x="0" y="0"/>
                  </a:lnTo>
                  <a:lnTo>
                    <a:pt x="0" y="226750"/>
                  </a:lnTo>
                  <a:lnTo>
                    <a:pt x="781620" y="226750"/>
                  </a:lnTo>
                  <a:lnTo>
                    <a:pt x="78162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6" name="Google Shape;236;p11"/>
          <p:cNvSpPr txBox="1"/>
          <p:nvPr/>
        </p:nvSpPr>
        <p:spPr>
          <a:xfrm>
            <a:off x="6200167" y="1671510"/>
            <a:ext cx="1165561" cy="237885"/>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T</a:t>
            </a:r>
            <a:r>
              <a:rPr lang="en-US" sz="1450" b="0" i="0" u="none" strike="noStrike" cap="none">
                <a:solidFill>
                  <a:schemeClr val="dk1"/>
                </a:solidFill>
                <a:latin typeface="Times New Roman"/>
                <a:ea typeface="Times New Roman"/>
                <a:cs typeface="Times New Roman"/>
                <a:sym typeface="Times New Roman"/>
              </a:rPr>
              <a:t>hread finishes</a:t>
            </a:r>
            <a:endParaRPr sz="1450" b="0" i="0" u="none" strike="noStrike" cap="none">
              <a:solidFill>
                <a:schemeClr val="dk1"/>
              </a:solidFill>
              <a:latin typeface="Times New Roman"/>
              <a:ea typeface="Times New Roman"/>
              <a:cs typeface="Times New Roman"/>
              <a:sym typeface="Times New Roman"/>
            </a:endParaRPr>
          </a:p>
        </p:txBody>
      </p:sp>
      <p:grpSp>
        <p:nvGrpSpPr>
          <p:cNvPr id="237" name="Google Shape;237;p11"/>
          <p:cNvGrpSpPr/>
          <p:nvPr/>
        </p:nvGrpSpPr>
        <p:grpSpPr>
          <a:xfrm>
            <a:off x="4740176" y="4102817"/>
            <a:ext cx="1637195" cy="1872836"/>
            <a:chOff x="4740176" y="4102817"/>
            <a:chExt cx="1637195" cy="1872836"/>
          </a:xfrm>
        </p:grpSpPr>
        <p:sp>
          <p:nvSpPr>
            <p:cNvPr id="238" name="Google Shape;238;p11"/>
            <p:cNvSpPr/>
            <p:nvPr/>
          </p:nvSpPr>
          <p:spPr>
            <a:xfrm>
              <a:off x="4812886" y="4102817"/>
              <a:ext cx="1406525" cy="1831339"/>
            </a:xfrm>
            <a:custGeom>
              <a:avLst/>
              <a:gdLst/>
              <a:ahLst/>
              <a:cxnLst/>
              <a:rect l="l" t="t" r="r" b="b"/>
              <a:pathLst>
                <a:path w="1406525" h="1831339" extrusionOk="0">
                  <a:moveTo>
                    <a:pt x="1406513" y="0"/>
                  </a:moveTo>
                  <a:lnTo>
                    <a:pt x="1406504" y="43636"/>
                  </a:lnTo>
                  <a:lnTo>
                    <a:pt x="1406441" y="88619"/>
                  </a:lnTo>
                  <a:lnTo>
                    <a:pt x="1406271" y="134838"/>
                  </a:lnTo>
                  <a:lnTo>
                    <a:pt x="1405939" y="182179"/>
                  </a:lnTo>
                  <a:lnTo>
                    <a:pt x="1405392" y="230530"/>
                  </a:lnTo>
                  <a:lnTo>
                    <a:pt x="1404575" y="279780"/>
                  </a:lnTo>
                  <a:lnTo>
                    <a:pt x="1403436" y="329816"/>
                  </a:lnTo>
                  <a:lnTo>
                    <a:pt x="1401920" y="380526"/>
                  </a:lnTo>
                  <a:lnTo>
                    <a:pt x="1399974" y="431796"/>
                  </a:lnTo>
                  <a:lnTo>
                    <a:pt x="1397543" y="483517"/>
                  </a:lnTo>
                  <a:lnTo>
                    <a:pt x="1394574" y="535574"/>
                  </a:lnTo>
                  <a:lnTo>
                    <a:pt x="1391014" y="587856"/>
                  </a:lnTo>
                  <a:lnTo>
                    <a:pt x="1386807" y="640251"/>
                  </a:lnTo>
                  <a:lnTo>
                    <a:pt x="1381901" y="692646"/>
                  </a:lnTo>
                  <a:lnTo>
                    <a:pt x="1376241" y="744928"/>
                  </a:lnTo>
                  <a:lnTo>
                    <a:pt x="1369774" y="796987"/>
                  </a:lnTo>
                  <a:lnTo>
                    <a:pt x="1362446" y="848710"/>
                  </a:lnTo>
                  <a:lnTo>
                    <a:pt x="1354203" y="899983"/>
                  </a:lnTo>
                  <a:lnTo>
                    <a:pt x="1344992" y="950696"/>
                  </a:lnTo>
                  <a:lnTo>
                    <a:pt x="1334758" y="1000736"/>
                  </a:lnTo>
                  <a:lnTo>
                    <a:pt x="1323447" y="1049990"/>
                  </a:lnTo>
                  <a:lnTo>
                    <a:pt x="1311007" y="1098347"/>
                  </a:lnTo>
                  <a:lnTo>
                    <a:pt x="1297382" y="1145694"/>
                  </a:lnTo>
                  <a:lnTo>
                    <a:pt x="1282520" y="1191919"/>
                  </a:lnTo>
                  <a:lnTo>
                    <a:pt x="1266366" y="1236909"/>
                  </a:lnTo>
                  <a:lnTo>
                    <a:pt x="1248867" y="1280553"/>
                  </a:lnTo>
                  <a:lnTo>
                    <a:pt x="1229968" y="1322738"/>
                  </a:lnTo>
                  <a:lnTo>
                    <a:pt x="1209617" y="1363353"/>
                  </a:lnTo>
                  <a:lnTo>
                    <a:pt x="1187758" y="1402283"/>
                  </a:lnTo>
                  <a:lnTo>
                    <a:pt x="1164339" y="1439419"/>
                  </a:lnTo>
                  <a:lnTo>
                    <a:pt x="1139306" y="1474647"/>
                  </a:lnTo>
                  <a:lnTo>
                    <a:pt x="1112604" y="1507854"/>
                  </a:lnTo>
                  <a:lnTo>
                    <a:pt x="1080394" y="1542851"/>
                  </a:lnTo>
                  <a:lnTo>
                    <a:pt x="1046122" y="1575228"/>
                  </a:lnTo>
                  <a:lnTo>
                    <a:pt x="1009922" y="1605087"/>
                  </a:lnTo>
                  <a:lnTo>
                    <a:pt x="971930" y="1632530"/>
                  </a:lnTo>
                  <a:lnTo>
                    <a:pt x="932281" y="1657659"/>
                  </a:lnTo>
                  <a:lnTo>
                    <a:pt x="891112" y="1680576"/>
                  </a:lnTo>
                  <a:lnTo>
                    <a:pt x="848556" y="1701382"/>
                  </a:lnTo>
                  <a:lnTo>
                    <a:pt x="804751" y="1720180"/>
                  </a:lnTo>
                  <a:lnTo>
                    <a:pt x="759830" y="1737071"/>
                  </a:lnTo>
                  <a:lnTo>
                    <a:pt x="713930" y="1752158"/>
                  </a:lnTo>
                  <a:lnTo>
                    <a:pt x="667187" y="1765543"/>
                  </a:lnTo>
                  <a:lnTo>
                    <a:pt x="619734" y="1777327"/>
                  </a:lnTo>
                  <a:lnTo>
                    <a:pt x="571709" y="1787612"/>
                  </a:lnTo>
                  <a:lnTo>
                    <a:pt x="523246" y="1796500"/>
                  </a:lnTo>
                  <a:lnTo>
                    <a:pt x="474480" y="1804094"/>
                  </a:lnTo>
                  <a:lnTo>
                    <a:pt x="425548" y="1810495"/>
                  </a:lnTo>
                  <a:lnTo>
                    <a:pt x="376585" y="1815805"/>
                  </a:lnTo>
                  <a:lnTo>
                    <a:pt x="327725" y="1820126"/>
                  </a:lnTo>
                  <a:lnTo>
                    <a:pt x="279105" y="1823560"/>
                  </a:lnTo>
                  <a:lnTo>
                    <a:pt x="230860" y="1826209"/>
                  </a:lnTo>
                  <a:lnTo>
                    <a:pt x="183126" y="1828175"/>
                  </a:lnTo>
                  <a:lnTo>
                    <a:pt x="136037" y="1829559"/>
                  </a:lnTo>
                  <a:lnTo>
                    <a:pt x="89729" y="1830465"/>
                  </a:lnTo>
                  <a:lnTo>
                    <a:pt x="44338" y="1830993"/>
                  </a:lnTo>
                  <a:lnTo>
                    <a:pt x="0" y="1831245"/>
                  </a:lnTo>
                </a:path>
              </a:pathLst>
            </a:custGeom>
            <a:noFill/>
            <a:ln w="11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11"/>
            <p:cNvSpPr/>
            <p:nvPr/>
          </p:nvSpPr>
          <p:spPr>
            <a:xfrm>
              <a:off x="4740176" y="5892468"/>
              <a:ext cx="83185" cy="83185"/>
            </a:xfrm>
            <a:custGeom>
              <a:avLst/>
              <a:gdLst/>
              <a:ahLst/>
              <a:cxnLst/>
              <a:rect l="l" t="t" r="r" b="b"/>
              <a:pathLst>
                <a:path w="83185" h="83185" extrusionOk="0">
                  <a:moveTo>
                    <a:pt x="83097" y="0"/>
                  </a:moveTo>
                  <a:lnTo>
                    <a:pt x="0" y="41677"/>
                  </a:lnTo>
                  <a:lnTo>
                    <a:pt x="83097" y="83141"/>
                  </a:lnTo>
                  <a:lnTo>
                    <a:pt x="83097"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11"/>
            <p:cNvSpPr/>
            <p:nvPr/>
          </p:nvSpPr>
          <p:spPr>
            <a:xfrm>
              <a:off x="5642676" y="5375867"/>
              <a:ext cx="734695" cy="227329"/>
            </a:xfrm>
            <a:custGeom>
              <a:avLst/>
              <a:gdLst/>
              <a:ahLst/>
              <a:cxnLst/>
              <a:rect l="l" t="t" r="r" b="b"/>
              <a:pathLst>
                <a:path w="734695" h="227329" extrusionOk="0">
                  <a:moveTo>
                    <a:pt x="734311" y="0"/>
                  </a:moveTo>
                  <a:lnTo>
                    <a:pt x="0" y="0"/>
                  </a:lnTo>
                  <a:lnTo>
                    <a:pt x="0" y="226750"/>
                  </a:lnTo>
                  <a:lnTo>
                    <a:pt x="734311" y="226750"/>
                  </a:lnTo>
                  <a:lnTo>
                    <a:pt x="734311"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Google Shape;241;p11"/>
          <p:cNvSpPr txBox="1"/>
          <p:nvPr/>
        </p:nvSpPr>
        <p:spPr>
          <a:xfrm>
            <a:off x="5301275" y="5325225"/>
            <a:ext cx="2213100" cy="237900"/>
          </a:xfrm>
          <a:prstGeom prst="rect">
            <a:avLst/>
          </a:prstGeom>
          <a:solidFill>
            <a:schemeClr val="lt1"/>
          </a:solid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Waiting for event or time</a:t>
            </a:r>
            <a:endParaRPr sz="1450" i="0" u="none" strike="noStrike" cap="none">
              <a:solidFill>
                <a:schemeClr val="dk1"/>
              </a:solidFill>
              <a:latin typeface="Times New Roman"/>
              <a:ea typeface="Times New Roman"/>
              <a:cs typeface="Times New Roman"/>
              <a:sym typeface="Times New Roman"/>
            </a:endParaRPr>
          </a:p>
        </p:txBody>
      </p:sp>
      <p:grpSp>
        <p:nvGrpSpPr>
          <p:cNvPr id="242" name="Google Shape;242;p11"/>
          <p:cNvGrpSpPr/>
          <p:nvPr/>
        </p:nvGrpSpPr>
        <p:grpSpPr>
          <a:xfrm>
            <a:off x="1660978" y="4102817"/>
            <a:ext cx="1653179" cy="1831699"/>
            <a:chOff x="1660978" y="4102817"/>
            <a:chExt cx="1653179" cy="1831699"/>
          </a:xfrm>
        </p:grpSpPr>
        <p:sp>
          <p:nvSpPr>
            <p:cNvPr id="243" name="Google Shape;243;p11"/>
            <p:cNvSpPr/>
            <p:nvPr/>
          </p:nvSpPr>
          <p:spPr>
            <a:xfrm>
              <a:off x="1702527" y="4175566"/>
              <a:ext cx="1611630" cy="1758950"/>
            </a:xfrm>
            <a:custGeom>
              <a:avLst/>
              <a:gdLst/>
              <a:ahLst/>
              <a:cxnLst/>
              <a:rect l="l" t="t" r="r" b="b"/>
              <a:pathLst>
                <a:path w="1611629" h="1758950" extrusionOk="0">
                  <a:moveTo>
                    <a:pt x="1611187" y="1758579"/>
                  </a:moveTo>
                  <a:lnTo>
                    <a:pt x="1567328" y="1758564"/>
                  </a:lnTo>
                  <a:lnTo>
                    <a:pt x="1522140" y="1758458"/>
                  </a:lnTo>
                  <a:lnTo>
                    <a:pt x="1475756" y="1758171"/>
                  </a:lnTo>
                  <a:lnTo>
                    <a:pt x="1428306" y="1757613"/>
                  </a:lnTo>
                  <a:lnTo>
                    <a:pt x="1379923" y="1756692"/>
                  </a:lnTo>
                  <a:lnTo>
                    <a:pt x="1330739" y="1755319"/>
                  </a:lnTo>
                  <a:lnTo>
                    <a:pt x="1280886" y="1753402"/>
                  </a:lnTo>
                  <a:lnTo>
                    <a:pt x="1230495" y="1750852"/>
                  </a:lnTo>
                  <a:lnTo>
                    <a:pt x="1179699" y="1747577"/>
                  </a:lnTo>
                  <a:lnTo>
                    <a:pt x="1128628" y="1743487"/>
                  </a:lnTo>
                  <a:lnTo>
                    <a:pt x="1077416" y="1738492"/>
                  </a:lnTo>
                  <a:lnTo>
                    <a:pt x="1026195" y="1732500"/>
                  </a:lnTo>
                  <a:lnTo>
                    <a:pt x="975095" y="1725422"/>
                  </a:lnTo>
                  <a:lnTo>
                    <a:pt x="924248" y="1717167"/>
                  </a:lnTo>
                  <a:lnTo>
                    <a:pt x="873788" y="1707644"/>
                  </a:lnTo>
                  <a:lnTo>
                    <a:pt x="823845" y="1696763"/>
                  </a:lnTo>
                  <a:lnTo>
                    <a:pt x="774552" y="1684433"/>
                  </a:lnTo>
                  <a:lnTo>
                    <a:pt x="726040" y="1670564"/>
                  </a:lnTo>
                  <a:lnTo>
                    <a:pt x="678441" y="1655065"/>
                  </a:lnTo>
                  <a:lnTo>
                    <a:pt x="631888" y="1637846"/>
                  </a:lnTo>
                  <a:lnTo>
                    <a:pt x="586511" y="1618815"/>
                  </a:lnTo>
                  <a:lnTo>
                    <a:pt x="542444" y="1597883"/>
                  </a:lnTo>
                  <a:lnTo>
                    <a:pt x="499817" y="1574959"/>
                  </a:lnTo>
                  <a:lnTo>
                    <a:pt x="458763" y="1549952"/>
                  </a:lnTo>
                  <a:lnTo>
                    <a:pt x="419414" y="1522772"/>
                  </a:lnTo>
                  <a:lnTo>
                    <a:pt x="381901" y="1493328"/>
                  </a:lnTo>
                  <a:lnTo>
                    <a:pt x="346356" y="1461530"/>
                  </a:lnTo>
                  <a:lnTo>
                    <a:pt x="312912" y="1427287"/>
                  </a:lnTo>
                  <a:lnTo>
                    <a:pt x="284155" y="1393685"/>
                  </a:lnTo>
                  <a:lnTo>
                    <a:pt x="257215" y="1358065"/>
                  </a:lnTo>
                  <a:lnTo>
                    <a:pt x="232033" y="1320538"/>
                  </a:lnTo>
                  <a:lnTo>
                    <a:pt x="208550" y="1281217"/>
                  </a:lnTo>
                  <a:lnTo>
                    <a:pt x="186706" y="1240217"/>
                  </a:lnTo>
                  <a:lnTo>
                    <a:pt x="166443" y="1197650"/>
                  </a:lnTo>
                  <a:lnTo>
                    <a:pt x="147701" y="1153629"/>
                  </a:lnTo>
                  <a:lnTo>
                    <a:pt x="130420" y="1108267"/>
                  </a:lnTo>
                  <a:lnTo>
                    <a:pt x="114542" y="1061677"/>
                  </a:lnTo>
                  <a:lnTo>
                    <a:pt x="100006" y="1013973"/>
                  </a:lnTo>
                  <a:lnTo>
                    <a:pt x="86755" y="965267"/>
                  </a:lnTo>
                  <a:lnTo>
                    <a:pt x="74727" y="915673"/>
                  </a:lnTo>
                  <a:lnTo>
                    <a:pt x="63865" y="865303"/>
                  </a:lnTo>
                  <a:lnTo>
                    <a:pt x="54109" y="814272"/>
                  </a:lnTo>
                  <a:lnTo>
                    <a:pt x="45399" y="762691"/>
                  </a:lnTo>
                  <a:lnTo>
                    <a:pt x="37676" y="710675"/>
                  </a:lnTo>
                  <a:lnTo>
                    <a:pt x="30881" y="658335"/>
                  </a:lnTo>
                  <a:lnTo>
                    <a:pt x="24955" y="605786"/>
                  </a:lnTo>
                  <a:lnTo>
                    <a:pt x="19838" y="553140"/>
                  </a:lnTo>
                  <a:lnTo>
                    <a:pt x="15471" y="500510"/>
                  </a:lnTo>
                  <a:lnTo>
                    <a:pt x="11794" y="448010"/>
                  </a:lnTo>
                  <a:lnTo>
                    <a:pt x="8749" y="395753"/>
                  </a:lnTo>
                  <a:lnTo>
                    <a:pt x="6276" y="343851"/>
                  </a:lnTo>
                  <a:lnTo>
                    <a:pt x="4316" y="292418"/>
                  </a:lnTo>
                  <a:lnTo>
                    <a:pt x="2809" y="241567"/>
                  </a:lnTo>
                  <a:lnTo>
                    <a:pt x="1696" y="191411"/>
                  </a:lnTo>
                  <a:lnTo>
                    <a:pt x="918" y="142063"/>
                  </a:lnTo>
                  <a:lnTo>
                    <a:pt x="415" y="93637"/>
                  </a:lnTo>
                  <a:lnTo>
                    <a:pt x="129" y="46244"/>
                  </a:lnTo>
                  <a:lnTo>
                    <a:pt x="0" y="0"/>
                  </a:lnTo>
                </a:path>
              </a:pathLst>
            </a:custGeom>
            <a:noFill/>
            <a:ln w="11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1"/>
            <p:cNvSpPr/>
            <p:nvPr/>
          </p:nvSpPr>
          <p:spPr>
            <a:xfrm>
              <a:off x="1660978" y="4102817"/>
              <a:ext cx="83185" cy="83820"/>
            </a:xfrm>
            <a:custGeom>
              <a:avLst/>
              <a:gdLst/>
              <a:ahLst/>
              <a:cxnLst/>
              <a:rect l="l" t="t" r="r" b="b"/>
              <a:pathLst>
                <a:path w="83185" h="83820" extrusionOk="0">
                  <a:moveTo>
                    <a:pt x="41430" y="0"/>
                  </a:moveTo>
                  <a:lnTo>
                    <a:pt x="0" y="83259"/>
                  </a:lnTo>
                  <a:lnTo>
                    <a:pt x="83097" y="83141"/>
                  </a:lnTo>
                  <a:lnTo>
                    <a:pt x="414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5" name="Google Shape;245;p11"/>
          <p:cNvSpPr txBox="1"/>
          <p:nvPr/>
        </p:nvSpPr>
        <p:spPr>
          <a:xfrm>
            <a:off x="886951" y="4923937"/>
            <a:ext cx="2213100" cy="690000"/>
          </a:xfrm>
          <a:prstGeom prst="rect">
            <a:avLst/>
          </a:prstGeom>
          <a:solidFill>
            <a:schemeClr val="lt1"/>
          </a:solidFill>
          <a:ln>
            <a:noFill/>
          </a:ln>
        </p:spPr>
        <p:txBody>
          <a:bodyPr spcFirstLastPara="1" wrap="square" lIns="0" tIns="8875" rIns="0" bIns="0" anchor="t" anchorCtr="0">
            <a:spAutoFit/>
          </a:bodyPr>
          <a:lstStyle/>
          <a:p>
            <a:pPr marL="0" marR="0" lvl="0" indent="0" algn="ctr" rtl="0">
              <a:lnSpc>
                <a:spcPct val="100000"/>
              </a:lnSpc>
              <a:spcBef>
                <a:spcPts val="45"/>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e</a:t>
            </a:r>
            <a:r>
              <a:rPr lang="en-US" sz="1450" b="0" i="0" u="none" strike="noStrike" cap="none">
                <a:solidFill>
                  <a:schemeClr val="dk1"/>
                </a:solidFill>
                <a:latin typeface="Times New Roman"/>
                <a:ea typeface="Times New Roman"/>
                <a:cs typeface="Times New Roman"/>
                <a:sym typeface="Times New Roman"/>
              </a:rPr>
              <a:t>vent complete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5"/>
              </a:spcBef>
              <a:spcAft>
                <a:spcPts val="0"/>
              </a:spcAft>
              <a:buClr>
                <a:srgbClr val="000000"/>
              </a:buClr>
              <a:buSzPts val="1450"/>
              <a:buFont typeface="Arial"/>
              <a:buNone/>
            </a:pPr>
            <a:r>
              <a:rPr lang="en-US" sz="1450" b="0" i="0" u="none" strike="noStrike" cap="none">
                <a:solidFill>
                  <a:schemeClr val="dk1"/>
                </a:solidFill>
                <a:latin typeface="Times New Roman"/>
                <a:ea typeface="Times New Roman"/>
                <a:cs typeface="Times New Roman"/>
                <a:sym typeface="Times New Roman"/>
              </a:rPr>
              <a:t>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5"/>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Waiting time is up</a:t>
            </a:r>
            <a:endParaRPr sz="1400" b="0" i="0" u="none" strike="noStrike" cap="none">
              <a:solidFill>
                <a:srgbClr val="000000"/>
              </a:solidFill>
              <a:latin typeface="Arial"/>
              <a:ea typeface="Arial"/>
              <a:cs typeface="Arial"/>
              <a:sym typeface="Arial"/>
            </a:endParaRPr>
          </a:p>
        </p:txBody>
      </p:sp>
      <p:grpSp>
        <p:nvGrpSpPr>
          <p:cNvPr id="246" name="Google Shape;246;p11"/>
          <p:cNvGrpSpPr/>
          <p:nvPr/>
        </p:nvGrpSpPr>
        <p:grpSpPr>
          <a:xfrm>
            <a:off x="2206776" y="2325661"/>
            <a:ext cx="3508662" cy="559655"/>
            <a:chOff x="2206776" y="2325661"/>
            <a:chExt cx="3508662" cy="559655"/>
          </a:xfrm>
        </p:grpSpPr>
        <p:sp>
          <p:nvSpPr>
            <p:cNvPr id="247" name="Google Shape;247;p11"/>
            <p:cNvSpPr/>
            <p:nvPr/>
          </p:nvSpPr>
          <p:spPr>
            <a:xfrm>
              <a:off x="2206776" y="2438208"/>
              <a:ext cx="3447415" cy="447040"/>
            </a:xfrm>
            <a:custGeom>
              <a:avLst/>
              <a:gdLst/>
              <a:ahLst/>
              <a:cxnLst/>
              <a:rect l="l" t="t" r="r" b="b"/>
              <a:pathLst>
                <a:path w="3447415" h="447039" extrusionOk="0">
                  <a:moveTo>
                    <a:pt x="0" y="446416"/>
                  </a:moveTo>
                  <a:lnTo>
                    <a:pt x="50761" y="401669"/>
                  </a:lnTo>
                  <a:lnTo>
                    <a:pt x="106763" y="359285"/>
                  </a:lnTo>
                  <a:lnTo>
                    <a:pt x="167749" y="319262"/>
                  </a:lnTo>
                  <a:lnTo>
                    <a:pt x="233461" y="281602"/>
                  </a:lnTo>
                  <a:lnTo>
                    <a:pt x="268010" y="263658"/>
                  </a:lnTo>
                  <a:lnTo>
                    <a:pt x="303644" y="246305"/>
                  </a:lnTo>
                  <a:lnTo>
                    <a:pt x="340331" y="229542"/>
                  </a:lnTo>
                  <a:lnTo>
                    <a:pt x="378040" y="213370"/>
                  </a:lnTo>
                  <a:lnTo>
                    <a:pt x="416738" y="197789"/>
                  </a:lnTo>
                  <a:lnTo>
                    <a:pt x="456393" y="182798"/>
                  </a:lnTo>
                  <a:lnTo>
                    <a:pt x="496973" y="168398"/>
                  </a:lnTo>
                  <a:lnTo>
                    <a:pt x="538446" y="154588"/>
                  </a:lnTo>
                  <a:lnTo>
                    <a:pt x="580779" y="141369"/>
                  </a:lnTo>
                  <a:lnTo>
                    <a:pt x="623942" y="128741"/>
                  </a:lnTo>
                  <a:lnTo>
                    <a:pt x="667901" y="116704"/>
                  </a:lnTo>
                  <a:lnTo>
                    <a:pt x="712624" y="105257"/>
                  </a:lnTo>
                  <a:lnTo>
                    <a:pt x="758080" y="94400"/>
                  </a:lnTo>
                  <a:lnTo>
                    <a:pt x="804237" y="84135"/>
                  </a:lnTo>
                  <a:lnTo>
                    <a:pt x="851062" y="74460"/>
                  </a:lnTo>
                  <a:lnTo>
                    <a:pt x="898523" y="65376"/>
                  </a:lnTo>
                  <a:lnTo>
                    <a:pt x="946588" y="56882"/>
                  </a:lnTo>
                  <a:lnTo>
                    <a:pt x="995225" y="48980"/>
                  </a:lnTo>
                  <a:lnTo>
                    <a:pt x="1044402" y="41668"/>
                  </a:lnTo>
                  <a:lnTo>
                    <a:pt x="1094086" y="34946"/>
                  </a:lnTo>
                  <a:lnTo>
                    <a:pt x="1144247" y="28816"/>
                  </a:lnTo>
                  <a:lnTo>
                    <a:pt x="1194851" y="23276"/>
                  </a:lnTo>
                  <a:lnTo>
                    <a:pt x="1245867" y="18327"/>
                  </a:lnTo>
                  <a:lnTo>
                    <a:pt x="1297262" y="13968"/>
                  </a:lnTo>
                  <a:lnTo>
                    <a:pt x="1349005" y="10200"/>
                  </a:lnTo>
                  <a:lnTo>
                    <a:pt x="1401063" y="7023"/>
                  </a:lnTo>
                  <a:lnTo>
                    <a:pt x="1453404" y="4437"/>
                  </a:lnTo>
                  <a:lnTo>
                    <a:pt x="1505997" y="2442"/>
                  </a:lnTo>
                  <a:lnTo>
                    <a:pt x="1558808" y="1037"/>
                  </a:lnTo>
                  <a:lnTo>
                    <a:pt x="1611806" y="223"/>
                  </a:lnTo>
                  <a:lnTo>
                    <a:pt x="1664960" y="0"/>
                  </a:lnTo>
                  <a:lnTo>
                    <a:pt x="1718235" y="367"/>
                  </a:lnTo>
                  <a:lnTo>
                    <a:pt x="1771602" y="1325"/>
                  </a:lnTo>
                  <a:lnTo>
                    <a:pt x="1825027" y="2874"/>
                  </a:lnTo>
                  <a:lnTo>
                    <a:pt x="1878479" y="5014"/>
                  </a:lnTo>
                  <a:lnTo>
                    <a:pt x="1931925" y="7745"/>
                  </a:lnTo>
                  <a:lnTo>
                    <a:pt x="1985334" y="11066"/>
                  </a:lnTo>
                  <a:lnTo>
                    <a:pt x="2038673" y="14979"/>
                  </a:lnTo>
                  <a:lnTo>
                    <a:pt x="2091909" y="19482"/>
                  </a:lnTo>
                  <a:lnTo>
                    <a:pt x="2145012" y="24575"/>
                  </a:lnTo>
                  <a:lnTo>
                    <a:pt x="2197949" y="30260"/>
                  </a:lnTo>
                  <a:lnTo>
                    <a:pt x="2250688" y="36535"/>
                  </a:lnTo>
                  <a:lnTo>
                    <a:pt x="2303197" y="43402"/>
                  </a:lnTo>
                  <a:lnTo>
                    <a:pt x="2355443" y="50859"/>
                  </a:lnTo>
                  <a:lnTo>
                    <a:pt x="2407395" y="58907"/>
                  </a:lnTo>
                  <a:lnTo>
                    <a:pt x="2459020" y="67546"/>
                  </a:lnTo>
                  <a:lnTo>
                    <a:pt x="2510287" y="76775"/>
                  </a:lnTo>
                  <a:lnTo>
                    <a:pt x="2561163" y="86596"/>
                  </a:lnTo>
                  <a:lnTo>
                    <a:pt x="2611617" y="97007"/>
                  </a:lnTo>
                  <a:lnTo>
                    <a:pt x="2661615" y="108009"/>
                  </a:lnTo>
                  <a:lnTo>
                    <a:pt x="2711127" y="119602"/>
                  </a:lnTo>
                  <a:lnTo>
                    <a:pt x="2760120" y="131786"/>
                  </a:lnTo>
                  <a:lnTo>
                    <a:pt x="2808561" y="144561"/>
                  </a:lnTo>
                  <a:lnTo>
                    <a:pt x="2856419" y="157926"/>
                  </a:lnTo>
                  <a:lnTo>
                    <a:pt x="2903663" y="171883"/>
                  </a:lnTo>
                  <a:lnTo>
                    <a:pt x="2950258" y="186430"/>
                  </a:lnTo>
                  <a:lnTo>
                    <a:pt x="2996175" y="201568"/>
                  </a:lnTo>
                  <a:lnTo>
                    <a:pt x="3041379" y="217297"/>
                  </a:lnTo>
                  <a:lnTo>
                    <a:pt x="3085840" y="233618"/>
                  </a:lnTo>
                  <a:lnTo>
                    <a:pt x="3129526" y="250528"/>
                  </a:lnTo>
                  <a:lnTo>
                    <a:pt x="3172403" y="268030"/>
                  </a:lnTo>
                  <a:lnTo>
                    <a:pt x="3214441" y="286123"/>
                  </a:lnTo>
                  <a:lnTo>
                    <a:pt x="3255607" y="304807"/>
                  </a:lnTo>
                  <a:lnTo>
                    <a:pt x="3295868" y="324081"/>
                  </a:lnTo>
                  <a:lnTo>
                    <a:pt x="3335194" y="343947"/>
                  </a:lnTo>
                  <a:lnTo>
                    <a:pt x="3373551" y="364403"/>
                  </a:lnTo>
                  <a:lnTo>
                    <a:pt x="3410907" y="385451"/>
                  </a:lnTo>
                  <a:lnTo>
                    <a:pt x="3447232" y="407089"/>
                  </a:lnTo>
                </a:path>
              </a:pathLst>
            </a:custGeom>
            <a:noFill/>
            <a:ln w="11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11"/>
            <p:cNvSpPr/>
            <p:nvPr/>
          </p:nvSpPr>
          <p:spPr>
            <a:xfrm>
              <a:off x="5622728" y="2804671"/>
              <a:ext cx="92710" cy="80645"/>
            </a:xfrm>
            <a:custGeom>
              <a:avLst/>
              <a:gdLst/>
              <a:ahLst/>
              <a:cxnLst/>
              <a:rect l="l" t="t" r="r" b="b"/>
              <a:pathLst>
                <a:path w="92710" h="80644" extrusionOk="0">
                  <a:moveTo>
                    <a:pt x="44971" y="0"/>
                  </a:moveTo>
                  <a:lnTo>
                    <a:pt x="0" y="69914"/>
                  </a:lnTo>
                  <a:lnTo>
                    <a:pt x="92421" y="80071"/>
                  </a:lnTo>
                  <a:lnTo>
                    <a:pt x="44971"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p11"/>
            <p:cNvSpPr/>
            <p:nvPr/>
          </p:nvSpPr>
          <p:spPr>
            <a:xfrm>
              <a:off x="3237109" y="2325661"/>
              <a:ext cx="1431925" cy="227329"/>
            </a:xfrm>
            <a:custGeom>
              <a:avLst/>
              <a:gdLst/>
              <a:ahLst/>
              <a:cxnLst/>
              <a:rect l="l" t="t" r="r" b="b"/>
              <a:pathLst>
                <a:path w="1431925" h="227330" extrusionOk="0">
                  <a:moveTo>
                    <a:pt x="1431772" y="0"/>
                  </a:moveTo>
                  <a:lnTo>
                    <a:pt x="0" y="0"/>
                  </a:lnTo>
                  <a:lnTo>
                    <a:pt x="0" y="226750"/>
                  </a:lnTo>
                  <a:lnTo>
                    <a:pt x="1431772" y="226750"/>
                  </a:lnTo>
                  <a:lnTo>
                    <a:pt x="143177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0" name="Google Shape;250;p11"/>
          <p:cNvSpPr txBox="1"/>
          <p:nvPr/>
        </p:nvSpPr>
        <p:spPr>
          <a:xfrm>
            <a:off x="3227478" y="2299085"/>
            <a:ext cx="1453515" cy="249554"/>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Clr>
                <a:srgbClr val="000000"/>
              </a:buClr>
              <a:buSzPts val="1450"/>
              <a:buFont typeface="Arial"/>
              <a:buNone/>
            </a:pPr>
            <a:r>
              <a:rPr lang="en-US" sz="1450" b="0" i="0" u="none" strike="noStrike" cap="none">
                <a:solidFill>
                  <a:schemeClr val="dk1"/>
                </a:solidFill>
                <a:latin typeface="Times New Roman"/>
                <a:ea typeface="Times New Roman"/>
                <a:cs typeface="Times New Roman"/>
                <a:sym typeface="Times New Roman"/>
              </a:rPr>
              <a:t>Scheduler dispatch</a:t>
            </a:r>
            <a:endParaRPr sz="1450" b="0" i="0" u="none" strike="noStrike" cap="none">
              <a:solidFill>
                <a:schemeClr val="dk1"/>
              </a:solidFill>
              <a:latin typeface="Times New Roman"/>
              <a:ea typeface="Times New Roman"/>
              <a:cs typeface="Times New Roman"/>
              <a:sym typeface="Times New Roman"/>
            </a:endParaRPr>
          </a:p>
        </p:txBody>
      </p:sp>
      <p:grpSp>
        <p:nvGrpSpPr>
          <p:cNvPr id="251" name="Google Shape;251;p11"/>
          <p:cNvGrpSpPr/>
          <p:nvPr/>
        </p:nvGrpSpPr>
        <p:grpSpPr>
          <a:xfrm>
            <a:off x="2206775" y="3893900"/>
            <a:ext cx="3508710" cy="485848"/>
            <a:chOff x="2206775" y="3893900"/>
            <a:chExt cx="3508710" cy="485848"/>
          </a:xfrm>
        </p:grpSpPr>
        <p:sp>
          <p:nvSpPr>
            <p:cNvPr id="252" name="Google Shape;252;p11"/>
            <p:cNvSpPr/>
            <p:nvPr/>
          </p:nvSpPr>
          <p:spPr>
            <a:xfrm>
              <a:off x="2296010" y="3893900"/>
              <a:ext cx="3419475" cy="428625"/>
            </a:xfrm>
            <a:custGeom>
              <a:avLst/>
              <a:gdLst/>
              <a:ahLst/>
              <a:cxnLst/>
              <a:rect l="l" t="t" r="r" b="b"/>
              <a:pathLst>
                <a:path w="3419475" h="428625" extrusionOk="0">
                  <a:moveTo>
                    <a:pt x="0" y="71568"/>
                  </a:moveTo>
                  <a:lnTo>
                    <a:pt x="59791" y="110870"/>
                  </a:lnTo>
                  <a:lnTo>
                    <a:pt x="124435" y="147881"/>
                  </a:lnTo>
                  <a:lnTo>
                    <a:pt x="158495" y="165527"/>
                  </a:lnTo>
                  <a:lnTo>
                    <a:pt x="193669" y="182601"/>
                  </a:lnTo>
                  <a:lnTo>
                    <a:pt x="229927" y="199102"/>
                  </a:lnTo>
                  <a:lnTo>
                    <a:pt x="267235" y="215030"/>
                  </a:lnTo>
                  <a:lnTo>
                    <a:pt x="305560" y="230385"/>
                  </a:lnTo>
                  <a:lnTo>
                    <a:pt x="344870" y="245168"/>
                  </a:lnTo>
                  <a:lnTo>
                    <a:pt x="385132" y="259378"/>
                  </a:lnTo>
                  <a:lnTo>
                    <a:pt x="426314" y="273016"/>
                  </a:lnTo>
                  <a:lnTo>
                    <a:pt x="468384" y="286080"/>
                  </a:lnTo>
                  <a:lnTo>
                    <a:pt x="511308" y="298572"/>
                  </a:lnTo>
                  <a:lnTo>
                    <a:pt x="555054" y="310491"/>
                  </a:lnTo>
                  <a:lnTo>
                    <a:pt x="599589" y="321838"/>
                  </a:lnTo>
                  <a:lnTo>
                    <a:pt x="644882" y="332611"/>
                  </a:lnTo>
                  <a:lnTo>
                    <a:pt x="690899" y="342812"/>
                  </a:lnTo>
                  <a:lnTo>
                    <a:pt x="737608" y="352441"/>
                  </a:lnTo>
                  <a:lnTo>
                    <a:pt x="784976" y="361496"/>
                  </a:lnTo>
                  <a:lnTo>
                    <a:pt x="832970" y="369979"/>
                  </a:lnTo>
                  <a:lnTo>
                    <a:pt x="881559" y="377889"/>
                  </a:lnTo>
                  <a:lnTo>
                    <a:pt x="930710" y="385227"/>
                  </a:lnTo>
                  <a:lnTo>
                    <a:pt x="980389" y="391991"/>
                  </a:lnTo>
                  <a:lnTo>
                    <a:pt x="1030565" y="398183"/>
                  </a:lnTo>
                  <a:lnTo>
                    <a:pt x="1081204" y="403802"/>
                  </a:lnTo>
                  <a:lnTo>
                    <a:pt x="1132275" y="408849"/>
                  </a:lnTo>
                  <a:lnTo>
                    <a:pt x="1183744" y="413323"/>
                  </a:lnTo>
                  <a:lnTo>
                    <a:pt x="1235580" y="417224"/>
                  </a:lnTo>
                  <a:lnTo>
                    <a:pt x="1287749" y="420552"/>
                  </a:lnTo>
                  <a:lnTo>
                    <a:pt x="1340219" y="423307"/>
                  </a:lnTo>
                  <a:lnTo>
                    <a:pt x="1392958" y="425490"/>
                  </a:lnTo>
                  <a:lnTo>
                    <a:pt x="1445932" y="427100"/>
                  </a:lnTo>
                  <a:lnTo>
                    <a:pt x="1499110" y="428138"/>
                  </a:lnTo>
                  <a:lnTo>
                    <a:pt x="1552458" y="428603"/>
                  </a:lnTo>
                  <a:lnTo>
                    <a:pt x="1605945" y="428494"/>
                  </a:lnTo>
                  <a:lnTo>
                    <a:pt x="1659537" y="427814"/>
                  </a:lnTo>
                  <a:lnTo>
                    <a:pt x="1713202" y="426560"/>
                  </a:lnTo>
                  <a:lnTo>
                    <a:pt x="1766908" y="424734"/>
                  </a:lnTo>
                  <a:lnTo>
                    <a:pt x="1820621" y="422335"/>
                  </a:lnTo>
                  <a:lnTo>
                    <a:pt x="1874310" y="419363"/>
                  </a:lnTo>
                  <a:lnTo>
                    <a:pt x="1927941" y="415819"/>
                  </a:lnTo>
                  <a:lnTo>
                    <a:pt x="1981483" y="411702"/>
                  </a:lnTo>
                  <a:lnTo>
                    <a:pt x="2034902" y="407012"/>
                  </a:lnTo>
                  <a:lnTo>
                    <a:pt x="2088167" y="401749"/>
                  </a:lnTo>
                  <a:lnTo>
                    <a:pt x="2141243" y="395914"/>
                  </a:lnTo>
                  <a:lnTo>
                    <a:pt x="2194100" y="389506"/>
                  </a:lnTo>
                  <a:lnTo>
                    <a:pt x="2246704" y="382525"/>
                  </a:lnTo>
                  <a:lnTo>
                    <a:pt x="2299023" y="374972"/>
                  </a:lnTo>
                  <a:lnTo>
                    <a:pt x="2351023" y="366846"/>
                  </a:lnTo>
                  <a:lnTo>
                    <a:pt x="2402674" y="358147"/>
                  </a:lnTo>
                  <a:lnTo>
                    <a:pt x="2453941" y="348875"/>
                  </a:lnTo>
                  <a:lnTo>
                    <a:pt x="2504793" y="339031"/>
                  </a:lnTo>
                  <a:lnTo>
                    <a:pt x="2555197" y="328614"/>
                  </a:lnTo>
                  <a:lnTo>
                    <a:pt x="2605121" y="317624"/>
                  </a:lnTo>
                  <a:lnTo>
                    <a:pt x="2654531" y="306061"/>
                  </a:lnTo>
                  <a:lnTo>
                    <a:pt x="2703395" y="293926"/>
                  </a:lnTo>
                  <a:lnTo>
                    <a:pt x="2751681" y="281218"/>
                  </a:lnTo>
                  <a:lnTo>
                    <a:pt x="2799356" y="267937"/>
                  </a:lnTo>
                  <a:lnTo>
                    <a:pt x="2846387" y="254084"/>
                  </a:lnTo>
                  <a:lnTo>
                    <a:pt x="2892743" y="239658"/>
                  </a:lnTo>
                  <a:lnTo>
                    <a:pt x="2938389" y="224659"/>
                  </a:lnTo>
                  <a:lnTo>
                    <a:pt x="2983295" y="209087"/>
                  </a:lnTo>
                  <a:lnTo>
                    <a:pt x="3027427" y="192943"/>
                  </a:lnTo>
                  <a:lnTo>
                    <a:pt x="3070752" y="176226"/>
                  </a:lnTo>
                  <a:lnTo>
                    <a:pt x="3113238" y="158936"/>
                  </a:lnTo>
                  <a:lnTo>
                    <a:pt x="3154853" y="141073"/>
                  </a:lnTo>
                  <a:lnTo>
                    <a:pt x="3195564" y="122638"/>
                  </a:lnTo>
                  <a:lnTo>
                    <a:pt x="3235339" y="103630"/>
                  </a:lnTo>
                  <a:lnTo>
                    <a:pt x="3274144" y="84050"/>
                  </a:lnTo>
                  <a:lnTo>
                    <a:pt x="3311947" y="63896"/>
                  </a:lnTo>
                  <a:lnTo>
                    <a:pt x="3348716" y="43170"/>
                  </a:lnTo>
                  <a:lnTo>
                    <a:pt x="3384419" y="21871"/>
                  </a:lnTo>
                  <a:lnTo>
                    <a:pt x="3419021" y="0"/>
                  </a:lnTo>
                </a:path>
              </a:pathLst>
            </a:custGeom>
            <a:noFill/>
            <a:ln w="11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1"/>
            <p:cNvSpPr/>
            <p:nvPr/>
          </p:nvSpPr>
          <p:spPr>
            <a:xfrm>
              <a:off x="2206775" y="3893900"/>
              <a:ext cx="123825" cy="110489"/>
            </a:xfrm>
            <a:custGeom>
              <a:avLst/>
              <a:gdLst/>
              <a:ahLst/>
              <a:cxnLst/>
              <a:rect l="l" t="t" r="r" b="b"/>
              <a:pathLst>
                <a:path w="123825" h="110489" extrusionOk="0">
                  <a:moveTo>
                    <a:pt x="0" y="0"/>
                  </a:moveTo>
                  <a:lnTo>
                    <a:pt x="71293" y="110422"/>
                  </a:lnTo>
                  <a:lnTo>
                    <a:pt x="123347" y="45586"/>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4" name="Google Shape;254;p11"/>
            <p:cNvSpPr/>
            <p:nvPr/>
          </p:nvSpPr>
          <p:spPr>
            <a:xfrm>
              <a:off x="2994428" y="4152419"/>
              <a:ext cx="1778635" cy="227329"/>
            </a:xfrm>
            <a:custGeom>
              <a:avLst/>
              <a:gdLst/>
              <a:ahLst/>
              <a:cxnLst/>
              <a:rect l="l" t="t" r="r" b="b"/>
              <a:pathLst>
                <a:path w="1778635" h="227329" extrusionOk="0">
                  <a:moveTo>
                    <a:pt x="1778089" y="0"/>
                  </a:moveTo>
                  <a:lnTo>
                    <a:pt x="0" y="0"/>
                  </a:lnTo>
                  <a:lnTo>
                    <a:pt x="0" y="226750"/>
                  </a:lnTo>
                  <a:lnTo>
                    <a:pt x="1778089" y="226750"/>
                  </a:lnTo>
                  <a:lnTo>
                    <a:pt x="177808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5" name="Google Shape;255;p11"/>
          <p:cNvSpPr txBox="1"/>
          <p:nvPr/>
        </p:nvSpPr>
        <p:spPr>
          <a:xfrm>
            <a:off x="2841227" y="4030088"/>
            <a:ext cx="2111400" cy="237900"/>
          </a:xfrm>
          <a:prstGeom prst="rect">
            <a:avLst/>
          </a:prstGeom>
          <a:solidFill>
            <a:schemeClr val="lt1"/>
          </a:solidFill>
          <a:ln>
            <a:noFill/>
          </a:ln>
        </p:spPr>
        <p:txBody>
          <a:bodyPr spcFirstLastPara="1" wrap="square" lIns="0" tIns="14600" rIns="0" bIns="0" anchor="t" anchorCtr="0">
            <a:spAutoFit/>
          </a:bodyPr>
          <a:lstStyle/>
          <a:p>
            <a:pPr marL="12700" marR="0" lvl="0" indent="0" algn="ctr" rtl="0">
              <a:lnSpc>
                <a:spcPct val="100000"/>
              </a:lnSpc>
              <a:spcBef>
                <a:spcPts val="0"/>
              </a:spcBef>
              <a:spcAft>
                <a:spcPts val="0"/>
              </a:spcAft>
              <a:buClr>
                <a:schemeClr val="dk1"/>
              </a:buClr>
              <a:buSzPts val="1100"/>
              <a:buFont typeface="Arial"/>
              <a:buNone/>
            </a:pPr>
            <a:r>
              <a:rPr lang="en-US" sz="1450">
                <a:solidFill>
                  <a:schemeClr val="dk1"/>
                </a:solidFill>
                <a:latin typeface="Times New Roman"/>
                <a:ea typeface="Times New Roman"/>
                <a:cs typeface="Times New Roman"/>
                <a:sym typeface="Times New Roman"/>
              </a:rPr>
              <a:t>Run out of time quantum</a:t>
            </a:r>
            <a:endParaRPr sz="1450">
              <a:solidFill>
                <a:schemeClr val="dk1"/>
              </a:solidFill>
              <a:latin typeface="Times New Roman"/>
              <a:ea typeface="Times New Roman"/>
              <a:cs typeface="Times New Roman"/>
              <a:sym typeface="Times New Roman"/>
            </a:endParaRPr>
          </a:p>
        </p:txBody>
      </p:sp>
      <p:sp>
        <p:nvSpPr>
          <p:cNvPr id="256" name="Google Shape;256;p11"/>
          <p:cNvSpPr txBox="1"/>
          <p:nvPr/>
        </p:nvSpPr>
        <p:spPr>
          <a:xfrm>
            <a:off x="5806817" y="3281461"/>
            <a:ext cx="1023600" cy="216000"/>
          </a:xfrm>
          <a:prstGeom prst="rect">
            <a:avLst/>
          </a:prstGeom>
          <a:noFill/>
          <a:ln>
            <a:noFill/>
          </a:ln>
        </p:spPr>
        <p:txBody>
          <a:bodyPr spcFirstLastPara="1" wrap="square" lIns="0" tIns="15875" rIns="0" bIns="0" anchor="t" anchorCtr="0">
            <a:spAutoFit/>
          </a:bodyPr>
          <a:lstStyle/>
          <a:p>
            <a:pPr marL="12700" marR="5080" lvl="0" indent="27305"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RUNNING</a:t>
            </a:r>
            <a:endParaRPr sz="1300" b="0" i="0" u="none" strike="noStrike" cap="none">
              <a:solidFill>
                <a:schemeClr val="dk1"/>
              </a:solidFill>
              <a:latin typeface="Times New Roman"/>
              <a:ea typeface="Times New Roman"/>
              <a:cs typeface="Times New Roman"/>
              <a:sym typeface="Times New Roman"/>
            </a:endParaRPr>
          </a:p>
        </p:txBody>
      </p:sp>
      <p:sp>
        <p:nvSpPr>
          <p:cNvPr id="257" name="Google Shape;257;p11"/>
          <p:cNvSpPr txBox="1"/>
          <p:nvPr/>
        </p:nvSpPr>
        <p:spPr>
          <a:xfrm>
            <a:off x="3581638" y="5825482"/>
            <a:ext cx="1023600" cy="216000"/>
          </a:xfrm>
          <a:prstGeom prst="rect">
            <a:avLst/>
          </a:prstGeom>
          <a:noFill/>
          <a:ln>
            <a:noFill/>
          </a:ln>
        </p:spPr>
        <p:txBody>
          <a:bodyPr spcFirstLastPara="1" wrap="square" lIns="0" tIns="15875" rIns="0" bIns="0" anchor="t" anchorCtr="0">
            <a:spAutoFit/>
          </a:bodyPr>
          <a:lstStyle/>
          <a:p>
            <a:pPr marL="12700" marR="5080" lvl="0" indent="27305"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WAITING</a:t>
            </a:r>
            <a:endParaRPr sz="1300" b="0" i="0" u="none" strike="noStrike" cap="none">
              <a:solidFill>
                <a:schemeClr val="dk1"/>
              </a:solidFill>
              <a:latin typeface="Times New Roman"/>
              <a:ea typeface="Times New Roman"/>
              <a:cs typeface="Times New Roman"/>
              <a:sym typeface="Times New Roman"/>
            </a:endParaRPr>
          </a:p>
        </p:txBody>
      </p:sp>
      <p:sp>
        <p:nvSpPr>
          <p:cNvPr id="258" name="Google Shape;258;p11"/>
          <p:cNvSpPr txBox="1"/>
          <p:nvPr/>
        </p:nvSpPr>
        <p:spPr>
          <a:xfrm>
            <a:off x="7639186" y="1588308"/>
            <a:ext cx="1188300" cy="216000"/>
          </a:xfrm>
          <a:prstGeom prst="rect">
            <a:avLst/>
          </a:prstGeom>
          <a:noFill/>
          <a:ln>
            <a:noFill/>
          </a:ln>
        </p:spPr>
        <p:txBody>
          <a:bodyPr spcFirstLastPara="1" wrap="square" lIns="0" tIns="15875" rIns="0" bIns="0" anchor="t" anchorCtr="0">
            <a:spAutoFit/>
          </a:bodyPr>
          <a:lstStyle/>
          <a:p>
            <a:pPr marL="12700" marR="5080" lvl="0" indent="27305"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TERMINATED</a:t>
            </a:r>
            <a:endParaRPr sz="1300" b="0" i="0" u="none" strike="noStrike" cap="none">
              <a:solidFill>
                <a:schemeClr val="dk1"/>
              </a:solidFill>
              <a:latin typeface="Times New Roman"/>
              <a:ea typeface="Times New Roman"/>
              <a:cs typeface="Times New Roman"/>
              <a:sym typeface="Times New Roman"/>
            </a:endParaRPr>
          </a:p>
        </p:txBody>
      </p:sp>
      <p:sp>
        <p:nvSpPr>
          <p:cNvPr id="259" name="Google Shape;259;p11"/>
          <p:cNvSpPr txBox="1">
            <a:spLocks noGrp="1"/>
          </p:cNvSpPr>
          <p:nvPr>
            <p:ph type="sldNum" idx="12"/>
          </p:nvPr>
        </p:nvSpPr>
        <p:spPr>
          <a:xfrm>
            <a:off x="4552221" y="6601775"/>
            <a:ext cx="400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2"/>
          <p:cNvSpPr txBox="1">
            <a:spLocks noGrp="1"/>
          </p:cNvSpPr>
          <p:nvPr>
            <p:ph type="title"/>
          </p:nvPr>
        </p:nvSpPr>
        <p:spPr>
          <a:xfrm>
            <a:off x="660603" y="374141"/>
            <a:ext cx="75304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Multilevel </a:t>
            </a:r>
            <a:r>
              <a:rPr lang="en-US" sz="3600" b="1" dirty="0"/>
              <a:t>F</a:t>
            </a:r>
            <a:r>
              <a:rPr lang="en-US" sz="3600" b="1" dirty="0">
                <a:latin typeface="Times New Roman"/>
                <a:ea typeface="Times New Roman"/>
                <a:cs typeface="Times New Roman"/>
                <a:sym typeface="Times New Roman"/>
              </a:rPr>
              <a:t>eedback Queue</a:t>
            </a:r>
            <a:endParaRPr sz="3600" dirty="0">
              <a:latin typeface="Times New Roman"/>
              <a:ea typeface="Times New Roman"/>
              <a:cs typeface="Times New Roman"/>
              <a:sym typeface="Times New Roman"/>
            </a:endParaRPr>
          </a:p>
        </p:txBody>
      </p:sp>
      <p:sp>
        <p:nvSpPr>
          <p:cNvPr id="265" name="Google Shape;265;p12"/>
          <p:cNvSpPr txBox="1"/>
          <p:nvPr/>
        </p:nvSpPr>
        <p:spPr>
          <a:xfrm>
            <a:off x="603350" y="1204425"/>
            <a:ext cx="5488500" cy="5645135"/>
          </a:xfrm>
          <a:prstGeom prst="rect">
            <a:avLst/>
          </a:prstGeom>
          <a:noFill/>
          <a:ln>
            <a:noFill/>
          </a:ln>
        </p:spPr>
        <p:txBody>
          <a:bodyPr spcFirstLastPara="1" wrap="square" lIns="0" tIns="12700" rIns="0" bIns="0" anchor="t" anchorCtr="0">
            <a:spAutoFit/>
          </a:bodyPr>
          <a:lstStyle/>
          <a:p>
            <a:pPr marL="297815" marR="0" lvl="0" indent="-285750" algn="l" rtl="0">
              <a:lnSpc>
                <a:spcPct val="100000"/>
              </a:lnSpc>
              <a:spcBef>
                <a:spcPts val="0"/>
              </a:spcBef>
              <a:spcAft>
                <a:spcPts val="0"/>
              </a:spcAft>
              <a:buClr>
                <a:schemeClr val="dk1"/>
              </a:buClr>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3-level Non-preemptive Priority Feedback Queue</a:t>
            </a:r>
            <a:endParaRPr sz="1400" i="0" u="none" strike="noStrike" cap="none" dirty="0">
              <a:solidFill>
                <a:srgbClr val="000000"/>
              </a:solidFill>
              <a:latin typeface="Times New Roman"/>
              <a:ea typeface="Times New Roman"/>
              <a:cs typeface="Times New Roman"/>
              <a:sym typeface="Times New Roman"/>
            </a:endParaRPr>
          </a:p>
          <a:p>
            <a:pPr marL="755015" marR="0" lvl="1" indent="-285750" algn="l" rtl="0">
              <a:lnSpc>
                <a:spcPct val="100000"/>
              </a:lnSpc>
              <a:spcBef>
                <a:spcPts val="10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H – Round Robin(RR) with Time Quantum(TQ) 100ms</a:t>
            </a:r>
            <a:endParaRPr sz="1600" i="0" u="none" strike="noStrike" cap="none" dirty="0">
              <a:solidFill>
                <a:schemeClr val="dk1"/>
              </a:solidFill>
              <a:latin typeface="Times New Roman"/>
              <a:ea typeface="Times New Roman"/>
              <a:cs typeface="Times New Roman"/>
              <a:sym typeface="Times New Roman"/>
            </a:endParaRPr>
          </a:p>
          <a:p>
            <a:pPr marL="755015" marR="0" lvl="1" indent="-285750" algn="l" rtl="0">
              <a:lnSpc>
                <a:spcPct val="100000"/>
              </a:lnSpc>
              <a:spcBef>
                <a:spcPts val="100"/>
              </a:spcBef>
              <a:spcAft>
                <a:spcPts val="0"/>
              </a:spcAft>
              <a:buClr>
                <a:schemeClr val="dk1"/>
              </a:buClr>
              <a:buSzPts val="1600"/>
              <a:buFont typeface="Times New Roman"/>
              <a:buChar char="○"/>
            </a:pPr>
            <a:r>
              <a:rPr lang="en-US" sz="1600" i="0" u="none" strike="noStrike" cap="none" dirty="0">
                <a:solidFill>
                  <a:schemeClr val="dk1"/>
                </a:solidFill>
                <a:latin typeface="Times New Roman"/>
                <a:ea typeface="Times New Roman"/>
                <a:cs typeface="Times New Roman"/>
                <a:sym typeface="Times New Roman"/>
              </a:rPr>
              <a:t>M – RR with TQ </a:t>
            </a:r>
            <a:r>
              <a:rPr lang="en-US" sz="1600" dirty="0">
                <a:solidFill>
                  <a:schemeClr val="dk1"/>
                </a:solidFill>
                <a:latin typeface="Times New Roman"/>
                <a:ea typeface="Times New Roman"/>
                <a:cs typeface="Times New Roman"/>
                <a:sym typeface="Times New Roman"/>
              </a:rPr>
              <a:t>200</a:t>
            </a:r>
            <a:r>
              <a:rPr lang="en-US" sz="1600" i="0" u="none" strike="noStrike" cap="none" dirty="0">
                <a:solidFill>
                  <a:schemeClr val="dk1"/>
                </a:solidFill>
                <a:latin typeface="Times New Roman"/>
                <a:ea typeface="Times New Roman"/>
                <a:cs typeface="Times New Roman"/>
                <a:sym typeface="Times New Roman"/>
              </a:rPr>
              <a:t>ms</a:t>
            </a:r>
            <a:endParaRPr sz="1400" i="0" u="none" strike="noStrike" cap="none" dirty="0">
              <a:solidFill>
                <a:srgbClr val="000000"/>
              </a:solidFill>
              <a:latin typeface="Times New Roman"/>
              <a:ea typeface="Times New Roman"/>
              <a:cs typeface="Times New Roman"/>
              <a:sym typeface="Times New Roman"/>
            </a:endParaRPr>
          </a:p>
          <a:p>
            <a:pPr marL="755015" marR="0" lvl="1" indent="-285750" algn="l" rtl="0">
              <a:lnSpc>
                <a:spcPct val="100000"/>
              </a:lnSpc>
              <a:spcBef>
                <a:spcPts val="10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L</a:t>
            </a:r>
            <a:r>
              <a:rPr lang="en-US" sz="1600" i="0" u="none" strike="noStrike" cap="none" dirty="0">
                <a:solidFill>
                  <a:schemeClr val="dk1"/>
                </a:solidFill>
                <a:latin typeface="Times New Roman"/>
                <a:ea typeface="Times New Roman"/>
                <a:cs typeface="Times New Roman"/>
                <a:sym typeface="Times New Roman"/>
              </a:rPr>
              <a:t> – RR with TQ </a:t>
            </a:r>
            <a:r>
              <a:rPr lang="en-US" sz="1600" dirty="0">
                <a:solidFill>
                  <a:schemeClr val="dk1"/>
                </a:solidFill>
                <a:latin typeface="Times New Roman"/>
                <a:ea typeface="Times New Roman"/>
                <a:cs typeface="Times New Roman"/>
                <a:sym typeface="Times New Roman"/>
              </a:rPr>
              <a:t>300</a:t>
            </a:r>
            <a:r>
              <a:rPr lang="en-US" sz="1600" i="0" u="none" strike="noStrike" cap="none" dirty="0">
                <a:solidFill>
                  <a:schemeClr val="dk1"/>
                </a:solidFill>
                <a:latin typeface="Times New Roman"/>
                <a:ea typeface="Times New Roman"/>
                <a:cs typeface="Times New Roman"/>
                <a:sym typeface="Times New Roman"/>
              </a:rPr>
              <a:t>ms</a:t>
            </a:r>
            <a:endParaRPr sz="1800" i="0" u="none" strike="noStrike" cap="none" dirty="0">
              <a:solidFill>
                <a:schemeClr val="dk1"/>
              </a:solidFill>
              <a:latin typeface="Times New Roman"/>
              <a:ea typeface="Times New Roman"/>
              <a:cs typeface="Times New Roman"/>
              <a:sym typeface="Times New Roman"/>
            </a:endParaRPr>
          </a:p>
          <a:p>
            <a:pPr marL="297815" marR="0" lvl="0" indent="-285750" algn="l" rtl="0">
              <a:lnSpc>
                <a:spcPct val="100000"/>
              </a:lnSpc>
              <a:spcBef>
                <a:spcPts val="100"/>
              </a:spcBef>
              <a:spcAft>
                <a:spcPts val="0"/>
              </a:spcAft>
              <a:buClr>
                <a:schemeClr val="dk1"/>
              </a:buClr>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Scheduling</a:t>
            </a:r>
            <a:endParaRPr sz="1400" i="0" u="none" strike="noStrike" cap="none" dirty="0">
              <a:solidFill>
                <a:srgbClr val="000000"/>
              </a:solidFill>
              <a:latin typeface="Times New Roman"/>
              <a:ea typeface="Times New Roman"/>
              <a:cs typeface="Times New Roman"/>
              <a:sym typeface="Times New Roman"/>
            </a:endParaRPr>
          </a:p>
          <a:p>
            <a:pPr marL="755015" marR="0" lvl="1" indent="-285750" algn="l" rtl="0">
              <a:lnSpc>
                <a:spcPct val="100000"/>
              </a:lnSpc>
              <a:spcBef>
                <a:spcPts val="100"/>
              </a:spcBef>
              <a:spcAft>
                <a:spcPts val="0"/>
              </a:spcAft>
              <a:buClr>
                <a:schemeClr val="dk1"/>
              </a:buClr>
              <a:buSzPts val="1600"/>
              <a:buFont typeface="Times New Roman"/>
              <a:buChar char="○"/>
            </a:pPr>
            <a:r>
              <a:rPr lang="en-US" sz="1600" i="0" u="none" strike="noStrike" cap="none" dirty="0">
                <a:solidFill>
                  <a:schemeClr val="dk1"/>
                </a:solidFill>
                <a:latin typeface="Times New Roman"/>
                <a:ea typeface="Times New Roman"/>
                <a:cs typeface="Times New Roman"/>
                <a:sym typeface="Times New Roman"/>
              </a:rPr>
              <a:t>Non-preemptive (</a:t>
            </a:r>
            <a:r>
              <a:rPr lang="en-US" sz="1600" i="0" u="none" strike="noStrike" cap="none" dirty="0">
                <a:solidFill>
                  <a:schemeClr val="accent1">
                    <a:lumMod val="75000"/>
                  </a:schemeClr>
                </a:solidFill>
                <a:latin typeface="Times New Roman"/>
                <a:ea typeface="Times New Roman"/>
                <a:cs typeface="Times New Roman"/>
                <a:sym typeface="Times New Roman"/>
              </a:rPr>
              <a:t>rule1:即便有更高</a:t>
            </a:r>
            <a:r>
              <a:rPr lang="en-US" altLang="zh-TW" sz="1600" i="0" u="none" strike="noStrike" cap="none" dirty="0">
                <a:solidFill>
                  <a:schemeClr val="accent1">
                    <a:lumMod val="75000"/>
                  </a:schemeClr>
                </a:solidFill>
                <a:latin typeface="Times New Roman"/>
                <a:ea typeface="Times New Roman"/>
                <a:cs typeface="Times New Roman"/>
                <a:sym typeface="Times New Roman"/>
              </a:rPr>
              <a:t>priority</a:t>
            </a:r>
            <a:r>
              <a:rPr lang="zh-TW" altLang="en-US" sz="1600" i="0" u="none" strike="noStrike" cap="none" dirty="0">
                <a:solidFill>
                  <a:schemeClr val="accent1">
                    <a:lumMod val="75000"/>
                  </a:schemeClr>
                </a:solidFill>
                <a:latin typeface="Times New Roman"/>
                <a:ea typeface="Times New Roman"/>
                <a:cs typeface="Times New Roman"/>
                <a:sym typeface="Times New Roman"/>
              </a:rPr>
              <a:t>的</a:t>
            </a:r>
            <a:r>
              <a:rPr lang="en-US" altLang="zh-TW" sz="1600" i="0" u="none" strike="noStrike" cap="none" dirty="0">
                <a:solidFill>
                  <a:schemeClr val="accent1">
                    <a:lumMod val="75000"/>
                  </a:schemeClr>
                </a:solidFill>
                <a:latin typeface="Times New Roman"/>
                <a:ea typeface="Times New Roman"/>
                <a:cs typeface="Times New Roman"/>
                <a:sym typeface="Times New Roman"/>
              </a:rPr>
              <a:t>process</a:t>
            </a:r>
            <a:r>
              <a:rPr lang="zh-TW" altLang="en-US" sz="1600" i="0" u="none" strike="noStrike" cap="none" dirty="0">
                <a:solidFill>
                  <a:schemeClr val="accent1">
                    <a:lumMod val="75000"/>
                  </a:schemeClr>
                </a:solidFill>
                <a:latin typeface="Times New Roman"/>
                <a:ea typeface="Times New Roman"/>
                <a:cs typeface="Times New Roman"/>
                <a:sym typeface="Times New Roman"/>
              </a:rPr>
              <a:t>出現，仍須</a:t>
            </a:r>
            <a:r>
              <a:rPr lang="en-US" altLang="zh-TW" sz="1600" i="0" u="none" strike="noStrike" cap="none" dirty="0">
                <a:solidFill>
                  <a:schemeClr val="accent1">
                    <a:lumMod val="75000"/>
                  </a:schemeClr>
                </a:solidFill>
                <a:latin typeface="Times New Roman"/>
                <a:ea typeface="Times New Roman"/>
                <a:cs typeface="Times New Roman"/>
                <a:sym typeface="Times New Roman"/>
              </a:rPr>
              <a:t>run</a:t>
            </a:r>
            <a:r>
              <a:rPr lang="zh-TW" altLang="en-US" sz="1600" i="0" u="none" strike="noStrike" cap="none" dirty="0">
                <a:solidFill>
                  <a:schemeClr val="accent1">
                    <a:lumMod val="75000"/>
                  </a:schemeClr>
                </a:solidFill>
                <a:latin typeface="Times New Roman"/>
                <a:ea typeface="Times New Roman"/>
                <a:cs typeface="Times New Roman"/>
                <a:sym typeface="Times New Roman"/>
              </a:rPr>
              <a:t>完當前的</a:t>
            </a:r>
            <a:r>
              <a:rPr lang="en-US" altLang="zh-TW" sz="1600" i="0" u="none" strike="noStrike" cap="none" dirty="0">
                <a:solidFill>
                  <a:schemeClr val="accent1">
                    <a:lumMod val="75000"/>
                  </a:schemeClr>
                </a:solidFill>
                <a:latin typeface="Times New Roman"/>
                <a:ea typeface="Times New Roman"/>
                <a:cs typeface="Times New Roman"/>
                <a:sym typeface="Times New Roman"/>
              </a:rPr>
              <a:t>process</a:t>
            </a:r>
            <a:r>
              <a:rPr lang="en-US" sz="1600" i="0" u="none" strike="noStrike" cap="none" dirty="0">
                <a:solidFill>
                  <a:schemeClr val="dk1"/>
                </a:solidFill>
                <a:latin typeface="Times New Roman"/>
                <a:ea typeface="Times New Roman"/>
                <a:cs typeface="Times New Roman"/>
                <a:sym typeface="Times New Roman"/>
              </a:rPr>
              <a:t>)</a:t>
            </a:r>
            <a:endParaRPr sz="1400" i="0" u="none" strike="noStrike" cap="none" dirty="0">
              <a:solidFill>
                <a:srgbClr val="000000"/>
              </a:solidFill>
              <a:latin typeface="Times New Roman"/>
              <a:ea typeface="Times New Roman"/>
              <a:cs typeface="Times New Roman"/>
              <a:sym typeface="Times New Roman"/>
            </a:endParaRPr>
          </a:p>
          <a:p>
            <a:pPr marL="1212215" marR="0" lvl="2" indent="-285750" algn="l" rtl="0">
              <a:lnSpc>
                <a:spcPct val="100000"/>
              </a:lnSpc>
              <a:spcBef>
                <a:spcPts val="100"/>
              </a:spcBef>
              <a:spcAft>
                <a:spcPts val="0"/>
              </a:spcAft>
              <a:buClr>
                <a:schemeClr val="dk1"/>
              </a:buClr>
              <a:buSzPts val="1600"/>
              <a:buFont typeface="Times New Roman"/>
              <a:buChar char="■"/>
            </a:pPr>
            <a:r>
              <a:rPr lang="en-US" sz="1600" i="0" u="none" strike="noStrike" cap="none" dirty="0">
                <a:solidFill>
                  <a:schemeClr val="dk1"/>
                </a:solidFill>
                <a:latin typeface="Times New Roman"/>
                <a:ea typeface="Times New Roman"/>
                <a:cs typeface="Times New Roman"/>
                <a:sym typeface="Times New Roman"/>
              </a:rPr>
              <a:t>If a thread with a priority higher than the currently running thread enters the ready queue, it must wait for the running thread to run out of  TQ or give up the CPU before switching to a higher thread.</a:t>
            </a:r>
            <a:endParaRPr sz="1600" i="0" u="none" strike="noStrike" cap="none" dirty="0">
              <a:solidFill>
                <a:schemeClr val="accent2"/>
              </a:solidFill>
              <a:latin typeface="Times New Roman"/>
              <a:ea typeface="Times New Roman"/>
              <a:cs typeface="Times New Roman"/>
              <a:sym typeface="Times New Roman"/>
            </a:endParaRPr>
          </a:p>
          <a:p>
            <a:pPr marL="755015" marR="0" lvl="1" indent="-285750" algn="l" rtl="0">
              <a:lnSpc>
                <a:spcPct val="100000"/>
              </a:lnSpc>
              <a:spcBef>
                <a:spcPts val="100"/>
              </a:spcBef>
              <a:spcAft>
                <a:spcPts val="0"/>
              </a:spcAft>
              <a:buClr>
                <a:schemeClr val="dk1"/>
              </a:buClr>
              <a:buSzPts val="1600"/>
              <a:buFont typeface="Times New Roman"/>
              <a:buChar char="○"/>
            </a:pPr>
            <a:r>
              <a:rPr lang="en-US" sz="1600" i="0" u="none" strike="noStrike" cap="none" dirty="0">
                <a:solidFill>
                  <a:schemeClr val="dk1"/>
                </a:solidFill>
                <a:latin typeface="Times New Roman"/>
                <a:ea typeface="Times New Roman"/>
                <a:cs typeface="Times New Roman"/>
                <a:sym typeface="Times New Roman"/>
              </a:rPr>
              <a:t>Adjust priority (</a:t>
            </a:r>
            <a:r>
              <a:rPr lang="en-US" sz="1600" i="0" u="none" strike="noStrike" cap="none" dirty="0">
                <a:solidFill>
                  <a:schemeClr val="accent1">
                    <a:lumMod val="75000"/>
                  </a:schemeClr>
                </a:solidFill>
                <a:latin typeface="Times New Roman"/>
                <a:ea typeface="Times New Roman"/>
                <a:cs typeface="Times New Roman"/>
                <a:sym typeface="Times New Roman"/>
              </a:rPr>
              <a:t>rule2: </a:t>
            </a:r>
            <a:r>
              <a:rPr lang="en-US" sz="1600" i="0" u="none" strike="noStrike" cap="none" dirty="0" err="1">
                <a:solidFill>
                  <a:schemeClr val="accent1">
                    <a:lumMod val="75000"/>
                  </a:schemeClr>
                </a:solidFill>
                <a:latin typeface="Times New Roman"/>
                <a:ea typeface="Times New Roman"/>
                <a:cs typeface="Times New Roman"/>
                <a:sym typeface="Times New Roman"/>
              </a:rPr>
              <a:t>沒有run完tq會升級</a:t>
            </a:r>
            <a:r>
              <a:rPr lang="en-US" sz="1600" i="0" u="none" strike="noStrike" cap="none" dirty="0">
                <a:solidFill>
                  <a:schemeClr val="dk1"/>
                </a:solidFill>
                <a:latin typeface="Times New Roman"/>
                <a:ea typeface="Times New Roman"/>
                <a:cs typeface="Times New Roman"/>
                <a:sym typeface="Times New Roman"/>
              </a:rPr>
              <a:t>)</a:t>
            </a:r>
            <a:endParaRPr sz="1400" i="0" u="none" strike="noStrike" cap="none" dirty="0">
              <a:solidFill>
                <a:srgbClr val="000000"/>
              </a:solidFill>
              <a:latin typeface="Times New Roman"/>
              <a:ea typeface="Times New Roman"/>
              <a:cs typeface="Times New Roman"/>
              <a:sym typeface="Times New Roman"/>
            </a:endParaRPr>
          </a:p>
          <a:p>
            <a:pPr marL="1212215" marR="0" lvl="2" indent="-285750" algn="l" rtl="0">
              <a:lnSpc>
                <a:spcPct val="100000"/>
              </a:lnSpc>
              <a:spcBef>
                <a:spcPts val="100"/>
              </a:spcBef>
              <a:spcAft>
                <a:spcPts val="0"/>
              </a:spcAft>
              <a:buClr>
                <a:schemeClr val="dk1"/>
              </a:buClr>
              <a:buSzPts val="1600"/>
              <a:buFont typeface="Times New Roman"/>
              <a:buChar char="■"/>
            </a:pPr>
            <a:r>
              <a:rPr lang="en-US" sz="1600" i="0" u="none" strike="noStrike" cap="none" dirty="0">
                <a:solidFill>
                  <a:schemeClr val="dk1"/>
                </a:solidFill>
                <a:latin typeface="Times New Roman"/>
                <a:ea typeface="Times New Roman"/>
                <a:cs typeface="Times New Roman"/>
                <a:sym typeface="Times New Roman"/>
              </a:rPr>
              <a:t>If the thread gives up</a:t>
            </a:r>
            <a:r>
              <a:rPr lang="en-US" sz="1600" dirty="0">
                <a:solidFill>
                  <a:schemeClr val="dk1"/>
                </a:solidFill>
                <a:latin typeface="Times New Roman"/>
                <a:ea typeface="Times New Roman"/>
                <a:cs typeface="Times New Roman"/>
                <a:sym typeface="Times New Roman"/>
              </a:rPr>
              <a:t> </a:t>
            </a:r>
            <a:r>
              <a:rPr lang="en-US" sz="1600" i="0" u="none" strike="noStrike" cap="none" dirty="0">
                <a:solidFill>
                  <a:schemeClr val="dk1"/>
                </a:solidFill>
                <a:latin typeface="Times New Roman"/>
                <a:ea typeface="Times New Roman"/>
                <a:cs typeface="Times New Roman"/>
                <a:sym typeface="Times New Roman"/>
              </a:rPr>
              <a:t>the CPU </a:t>
            </a:r>
            <a:r>
              <a:rPr lang="en-US" sz="1600" i="0" u="none" strike="noStrike" cap="none" dirty="0">
                <a:solidFill>
                  <a:schemeClr val="accent2"/>
                </a:solidFill>
                <a:latin typeface="Times New Roman"/>
                <a:ea typeface="Times New Roman"/>
                <a:cs typeface="Times New Roman"/>
                <a:sym typeface="Times New Roman"/>
              </a:rPr>
              <a:t>without running out of its </a:t>
            </a:r>
            <a:r>
              <a:rPr lang="en-US" sz="1600" dirty="0">
                <a:solidFill>
                  <a:schemeClr val="accent2"/>
                </a:solidFill>
                <a:latin typeface="Times New Roman"/>
                <a:ea typeface="Times New Roman"/>
                <a:cs typeface="Times New Roman"/>
                <a:sym typeface="Times New Roman"/>
              </a:rPr>
              <a:t>TQ </a:t>
            </a:r>
            <a:r>
              <a:rPr lang="en-US" sz="1600" dirty="0">
                <a:solidFill>
                  <a:schemeClr val="dk1"/>
                </a:solidFill>
                <a:latin typeface="Times New Roman"/>
                <a:ea typeface="Times New Roman"/>
                <a:cs typeface="Times New Roman"/>
                <a:sym typeface="Times New Roman"/>
              </a:rPr>
              <a:t>(Wait time or event)</a:t>
            </a:r>
            <a:r>
              <a:rPr lang="en-US" sz="1600" i="0" u="none" strike="noStrike" cap="none"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it</a:t>
            </a:r>
            <a:r>
              <a:rPr lang="en-US" sz="1600" i="0" u="none" strike="noStrike" cap="none" dirty="0">
                <a:solidFill>
                  <a:schemeClr val="dk1"/>
                </a:solidFill>
                <a:latin typeface="Times New Roman"/>
                <a:ea typeface="Times New Roman"/>
                <a:cs typeface="Times New Roman"/>
                <a:sym typeface="Times New Roman"/>
              </a:rPr>
              <a:t> </a:t>
            </a:r>
            <a:r>
              <a:rPr lang="en-US" sz="1600" i="0" u="none" strike="noStrike" cap="none" dirty="0">
                <a:solidFill>
                  <a:schemeClr val="accent2"/>
                </a:solidFill>
                <a:latin typeface="Times New Roman"/>
                <a:ea typeface="Times New Roman"/>
                <a:cs typeface="Times New Roman"/>
                <a:sym typeface="Times New Roman"/>
              </a:rPr>
              <a:t>increases its priority</a:t>
            </a:r>
            <a:r>
              <a:rPr lang="en-US" sz="1600" i="0" u="none" strike="noStrike" cap="none" dirty="0">
                <a:solidFill>
                  <a:schemeClr val="dk1"/>
                </a:solidFill>
                <a:latin typeface="Times New Roman"/>
                <a:ea typeface="Times New Roman"/>
                <a:cs typeface="Times New Roman"/>
                <a:sym typeface="Times New Roman"/>
              </a:rPr>
              <a:t> by one level.</a:t>
            </a:r>
            <a:endParaRPr sz="1600" dirty="0">
              <a:solidFill>
                <a:schemeClr val="dk1"/>
              </a:solidFill>
              <a:latin typeface="Times New Roman"/>
              <a:ea typeface="Times New Roman"/>
              <a:cs typeface="Times New Roman"/>
              <a:sym typeface="Times New Roman"/>
            </a:endParaRPr>
          </a:p>
          <a:p>
            <a:pPr marL="1212215" marR="0" lvl="2" indent="-285750" algn="l" rtl="0">
              <a:lnSpc>
                <a:spcPct val="100000"/>
              </a:lnSpc>
              <a:spcBef>
                <a:spcPts val="10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a:t>
            </a:r>
            <a:r>
              <a:rPr lang="en-US" sz="1600" i="0" u="none" strike="noStrike" cap="none" dirty="0">
                <a:solidFill>
                  <a:schemeClr val="dk1"/>
                </a:solidFill>
                <a:latin typeface="Times New Roman"/>
                <a:ea typeface="Times New Roman"/>
                <a:cs typeface="Times New Roman"/>
                <a:sym typeface="Times New Roman"/>
              </a:rPr>
              <a:t>f </a:t>
            </a:r>
            <a:r>
              <a:rPr lang="en-US" sz="1600" dirty="0">
                <a:solidFill>
                  <a:schemeClr val="dk1"/>
                </a:solidFill>
                <a:latin typeface="Times New Roman"/>
                <a:ea typeface="Times New Roman"/>
                <a:cs typeface="Times New Roman"/>
                <a:sym typeface="Times New Roman"/>
              </a:rPr>
              <a:t>the thread</a:t>
            </a:r>
            <a:r>
              <a:rPr lang="en-US" sz="1600" i="0" u="none" strike="noStrike" cap="none" dirty="0">
                <a:solidFill>
                  <a:schemeClr val="dk1"/>
                </a:solidFill>
                <a:latin typeface="Times New Roman"/>
                <a:ea typeface="Times New Roman"/>
                <a:cs typeface="Times New Roman"/>
                <a:sym typeface="Times New Roman"/>
              </a:rPr>
              <a:t> runs out of its </a:t>
            </a:r>
            <a:r>
              <a:rPr lang="en-US" sz="1600" dirty="0">
                <a:solidFill>
                  <a:schemeClr val="dk1"/>
                </a:solidFill>
                <a:latin typeface="Times New Roman"/>
                <a:ea typeface="Times New Roman"/>
                <a:cs typeface="Times New Roman"/>
                <a:sym typeface="Times New Roman"/>
              </a:rPr>
              <a:t>TQ,</a:t>
            </a:r>
            <a:r>
              <a:rPr lang="en-US" sz="1600" i="0" u="none" strike="noStrike" cap="none"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 it</a:t>
            </a:r>
            <a:r>
              <a:rPr lang="en-US" sz="1600" i="0" u="none" strike="noStrike" cap="none" dirty="0">
                <a:solidFill>
                  <a:schemeClr val="dk1"/>
                </a:solidFill>
                <a:latin typeface="Times New Roman"/>
                <a:ea typeface="Times New Roman"/>
                <a:cs typeface="Times New Roman"/>
                <a:sym typeface="Times New Roman"/>
              </a:rPr>
              <a:t> decrease its priority by one level.</a:t>
            </a:r>
            <a:endParaRPr sz="1600" i="0" u="none" strike="noStrike" cap="none" dirty="0">
              <a:solidFill>
                <a:schemeClr val="dk1"/>
              </a:solidFill>
              <a:latin typeface="Times New Roman"/>
              <a:ea typeface="Times New Roman"/>
              <a:cs typeface="Times New Roman"/>
              <a:sym typeface="Times New Roman"/>
            </a:endParaRPr>
          </a:p>
          <a:p>
            <a:pPr marL="914400" marR="0" lvl="1" indent="-330200" algn="l" rtl="0">
              <a:lnSpc>
                <a:spcPct val="100000"/>
              </a:lnSpc>
              <a:spcBef>
                <a:spcPts val="100"/>
              </a:spcBef>
              <a:spcAft>
                <a:spcPts val="0"/>
              </a:spcAft>
              <a:buClr>
                <a:schemeClr val="dk1"/>
              </a:buClr>
              <a:buSzPts val="1600"/>
              <a:buFont typeface="Times New Roman"/>
              <a:buChar char="○"/>
            </a:pPr>
            <a:r>
              <a:rPr lang="en-US" sz="1600" dirty="0">
                <a:solidFill>
                  <a:schemeClr val="dk1"/>
                </a:solidFill>
                <a:highlight>
                  <a:srgbClr val="FFFF00"/>
                </a:highlight>
                <a:latin typeface="Times New Roman"/>
                <a:ea typeface="Times New Roman"/>
                <a:cs typeface="Times New Roman"/>
                <a:sym typeface="Times New Roman"/>
              </a:rPr>
              <a:t>If the priority of the thread is changed, please print the information on the terminal.</a:t>
            </a:r>
            <a:endParaRPr sz="1600" dirty="0">
              <a:solidFill>
                <a:schemeClr val="dk1"/>
              </a:solidFill>
              <a:highlight>
                <a:srgbClr val="FFFF00"/>
              </a:highlight>
              <a:latin typeface="Times New Roman"/>
              <a:ea typeface="Times New Roman"/>
              <a:cs typeface="Times New Roman"/>
              <a:sym typeface="Times New Roman"/>
            </a:endParaRPr>
          </a:p>
          <a:p>
            <a:pPr marL="1371600" marR="0" lvl="2" indent="-330200" algn="l" rtl="0">
              <a:lnSpc>
                <a:spcPct val="100000"/>
              </a:lnSpc>
              <a:spcBef>
                <a:spcPts val="10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e.g.,  The priority of thread xxx is changed form M to H.</a:t>
            </a: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600" i="0" u="none" strike="noStrike" cap="none" dirty="0">
              <a:solidFill>
                <a:schemeClr val="accent2"/>
              </a:solidFill>
              <a:latin typeface="Times New Roman"/>
              <a:ea typeface="Times New Roman"/>
              <a:cs typeface="Times New Roman"/>
              <a:sym typeface="Times New Roman"/>
            </a:endParaRPr>
          </a:p>
        </p:txBody>
      </p:sp>
      <p:sp>
        <p:nvSpPr>
          <p:cNvPr id="266" name="Google Shape;266;p12"/>
          <p:cNvSpPr/>
          <p:nvPr/>
        </p:nvSpPr>
        <p:spPr>
          <a:xfrm>
            <a:off x="6430943" y="2076776"/>
            <a:ext cx="1828800" cy="437400"/>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lang="en-US" sz="1400" b="0" i="0" u="none" strike="noStrike" cap="none">
                <a:solidFill>
                  <a:schemeClr val="lt1"/>
                </a:solidFill>
                <a:latin typeface="Times New Roman"/>
                <a:ea typeface="Times New Roman"/>
                <a:cs typeface="Times New Roman"/>
                <a:sym typeface="Times New Roman"/>
              </a:rPr>
              <a:t>ms</a:t>
            </a:r>
            <a:endParaRPr sz="1400" b="0" i="0" u="none" strike="noStrike" cap="none">
              <a:solidFill>
                <a:schemeClr val="lt1"/>
              </a:solidFill>
              <a:latin typeface="Calibri"/>
              <a:ea typeface="Calibri"/>
              <a:cs typeface="Calibri"/>
              <a:sym typeface="Calibri"/>
            </a:endParaRPr>
          </a:p>
        </p:txBody>
      </p:sp>
      <p:sp>
        <p:nvSpPr>
          <p:cNvPr id="267" name="Google Shape;267;p12"/>
          <p:cNvSpPr/>
          <p:nvPr/>
        </p:nvSpPr>
        <p:spPr>
          <a:xfrm>
            <a:off x="6430943" y="2966578"/>
            <a:ext cx="1828800" cy="437400"/>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lang="en-US" sz="1400" b="0" i="0" u="none" strike="noStrike" cap="none">
                <a:solidFill>
                  <a:schemeClr val="lt1"/>
                </a:solidFill>
                <a:latin typeface="Times New Roman"/>
                <a:ea typeface="Times New Roman"/>
                <a:cs typeface="Times New Roman"/>
                <a:sym typeface="Times New Roman"/>
              </a:rPr>
              <a:t>ms</a:t>
            </a:r>
            <a:endParaRPr sz="1400" b="0" i="0" u="none" strike="noStrike" cap="none">
              <a:solidFill>
                <a:schemeClr val="lt1"/>
              </a:solidFill>
              <a:latin typeface="Calibri"/>
              <a:ea typeface="Calibri"/>
              <a:cs typeface="Calibri"/>
              <a:sym typeface="Calibri"/>
            </a:endParaRPr>
          </a:p>
        </p:txBody>
      </p:sp>
      <p:sp>
        <p:nvSpPr>
          <p:cNvPr id="268" name="Google Shape;268;p12"/>
          <p:cNvSpPr/>
          <p:nvPr/>
        </p:nvSpPr>
        <p:spPr>
          <a:xfrm>
            <a:off x="6430943" y="3811596"/>
            <a:ext cx="1828800" cy="437400"/>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lang="en-US" sz="1400" b="0" i="0" u="none" strike="noStrike" cap="none">
                <a:solidFill>
                  <a:schemeClr val="lt1"/>
                </a:solidFill>
                <a:latin typeface="Calibri"/>
                <a:ea typeface="Calibri"/>
                <a:cs typeface="Calibri"/>
                <a:sym typeface="Calibri"/>
              </a:rPr>
              <a:t>ms</a:t>
            </a:r>
            <a:endParaRPr sz="1400" b="0" i="0" u="none" strike="noStrike" cap="none">
              <a:solidFill>
                <a:srgbClr val="000000"/>
              </a:solidFill>
              <a:latin typeface="Arial"/>
              <a:ea typeface="Arial"/>
              <a:cs typeface="Arial"/>
              <a:sym typeface="Arial"/>
            </a:endParaRPr>
          </a:p>
        </p:txBody>
      </p:sp>
      <p:cxnSp>
        <p:nvCxnSpPr>
          <p:cNvPr id="269" name="Google Shape;269;p12"/>
          <p:cNvCxnSpPr>
            <a:endCxn id="266" idx="2"/>
          </p:cNvCxnSpPr>
          <p:nvPr/>
        </p:nvCxnSpPr>
        <p:spPr>
          <a:xfrm>
            <a:off x="5745143" y="2350151"/>
            <a:ext cx="685800" cy="0"/>
          </a:xfrm>
          <a:prstGeom prst="straightConnector1">
            <a:avLst/>
          </a:prstGeom>
          <a:noFill/>
          <a:ln w="19050" cap="flat" cmpd="sng">
            <a:solidFill>
              <a:srgbClr val="00B050"/>
            </a:solidFill>
            <a:prstDash val="solid"/>
            <a:round/>
            <a:headEnd type="none" w="sm" len="sm"/>
            <a:tailEnd type="triangle" w="med" len="med"/>
          </a:ln>
        </p:spPr>
      </p:cxnSp>
      <p:cxnSp>
        <p:nvCxnSpPr>
          <p:cNvPr id="270" name="Google Shape;270;p12"/>
          <p:cNvCxnSpPr>
            <a:stCxn id="266" idx="5"/>
          </p:cNvCxnSpPr>
          <p:nvPr/>
        </p:nvCxnSpPr>
        <p:spPr>
          <a:xfrm>
            <a:off x="8259743" y="2240801"/>
            <a:ext cx="762000" cy="0"/>
          </a:xfrm>
          <a:prstGeom prst="straightConnector1">
            <a:avLst/>
          </a:prstGeom>
          <a:noFill/>
          <a:ln w="19050" cap="flat" cmpd="sng">
            <a:solidFill>
              <a:srgbClr val="00B050"/>
            </a:solidFill>
            <a:prstDash val="solid"/>
            <a:round/>
            <a:headEnd type="none" w="sm" len="sm"/>
            <a:tailEnd type="triangle" w="med" len="med"/>
          </a:ln>
        </p:spPr>
      </p:cxnSp>
      <p:cxnSp>
        <p:nvCxnSpPr>
          <p:cNvPr id="271" name="Google Shape;271;p12"/>
          <p:cNvCxnSpPr>
            <a:stCxn id="266" idx="4"/>
            <a:endCxn id="267" idx="2"/>
          </p:cNvCxnSpPr>
          <p:nvPr/>
        </p:nvCxnSpPr>
        <p:spPr>
          <a:xfrm flipH="1">
            <a:off x="6430793" y="2350151"/>
            <a:ext cx="1719600" cy="889800"/>
          </a:xfrm>
          <a:prstGeom prst="bentConnector5">
            <a:avLst>
              <a:gd name="adj1" fmla="val -13296"/>
              <a:gd name="adj2" fmla="val 43854"/>
              <a:gd name="adj3" fmla="val 113303"/>
            </a:avLst>
          </a:prstGeom>
          <a:noFill/>
          <a:ln w="19050" cap="flat" cmpd="sng">
            <a:solidFill>
              <a:srgbClr val="FFC000"/>
            </a:solidFill>
            <a:prstDash val="solid"/>
            <a:round/>
            <a:headEnd type="triangle" w="med" len="med"/>
            <a:tailEnd type="triangle" w="med" len="med"/>
          </a:ln>
        </p:spPr>
      </p:cxnSp>
      <p:cxnSp>
        <p:nvCxnSpPr>
          <p:cNvPr id="272" name="Google Shape;272;p12"/>
          <p:cNvCxnSpPr>
            <a:stCxn id="267" idx="5"/>
          </p:cNvCxnSpPr>
          <p:nvPr/>
        </p:nvCxnSpPr>
        <p:spPr>
          <a:xfrm rot="10800000" flipH="1">
            <a:off x="8259743" y="3119203"/>
            <a:ext cx="762000" cy="11400"/>
          </a:xfrm>
          <a:prstGeom prst="straightConnector1">
            <a:avLst/>
          </a:prstGeom>
          <a:noFill/>
          <a:ln w="19050" cap="flat" cmpd="sng">
            <a:solidFill>
              <a:srgbClr val="00B050"/>
            </a:solidFill>
            <a:prstDash val="solid"/>
            <a:round/>
            <a:headEnd type="none" w="sm" len="sm"/>
            <a:tailEnd type="triangle" w="med" len="med"/>
          </a:ln>
        </p:spPr>
      </p:cxnSp>
      <p:cxnSp>
        <p:nvCxnSpPr>
          <p:cNvPr id="273" name="Google Shape;273;p12"/>
          <p:cNvCxnSpPr>
            <a:stCxn id="267" idx="4"/>
            <a:endCxn id="268" idx="2"/>
          </p:cNvCxnSpPr>
          <p:nvPr/>
        </p:nvCxnSpPr>
        <p:spPr>
          <a:xfrm flipH="1">
            <a:off x="6430793" y="3239953"/>
            <a:ext cx="1719600" cy="845100"/>
          </a:xfrm>
          <a:prstGeom prst="bentConnector5">
            <a:avLst>
              <a:gd name="adj1" fmla="val -13296"/>
              <a:gd name="adj2" fmla="val 43524"/>
              <a:gd name="adj3" fmla="val 113303"/>
            </a:avLst>
          </a:prstGeom>
          <a:noFill/>
          <a:ln w="19050" cap="flat" cmpd="sng">
            <a:solidFill>
              <a:srgbClr val="FFC000"/>
            </a:solidFill>
            <a:prstDash val="solid"/>
            <a:round/>
            <a:headEnd type="triangle" w="med" len="med"/>
            <a:tailEnd type="triangle" w="med" len="med"/>
          </a:ln>
        </p:spPr>
      </p:cxnSp>
      <p:cxnSp>
        <p:nvCxnSpPr>
          <p:cNvPr id="274" name="Google Shape;274;p12"/>
          <p:cNvCxnSpPr>
            <a:stCxn id="268" idx="5"/>
          </p:cNvCxnSpPr>
          <p:nvPr/>
        </p:nvCxnSpPr>
        <p:spPr>
          <a:xfrm>
            <a:off x="8259743" y="3975621"/>
            <a:ext cx="762000" cy="0"/>
          </a:xfrm>
          <a:prstGeom prst="straightConnector1">
            <a:avLst/>
          </a:prstGeom>
          <a:noFill/>
          <a:ln w="19050" cap="flat" cmpd="sng">
            <a:solidFill>
              <a:srgbClr val="00B050"/>
            </a:solidFill>
            <a:prstDash val="solid"/>
            <a:round/>
            <a:headEnd type="none" w="sm" len="sm"/>
            <a:tailEnd type="triangle" w="med" len="med"/>
          </a:ln>
        </p:spPr>
      </p:cxnSp>
      <p:cxnSp>
        <p:nvCxnSpPr>
          <p:cNvPr id="275" name="Google Shape;275;p12"/>
          <p:cNvCxnSpPr/>
          <p:nvPr/>
        </p:nvCxnSpPr>
        <p:spPr>
          <a:xfrm>
            <a:off x="5973743" y="3130644"/>
            <a:ext cx="457200" cy="0"/>
          </a:xfrm>
          <a:prstGeom prst="straightConnector1">
            <a:avLst/>
          </a:prstGeom>
          <a:noFill/>
          <a:ln w="19050" cap="flat" cmpd="sng">
            <a:solidFill>
              <a:srgbClr val="00B050"/>
            </a:solidFill>
            <a:prstDash val="solid"/>
            <a:round/>
            <a:headEnd type="none" w="sm" len="sm"/>
            <a:tailEnd type="triangle" w="med" len="med"/>
          </a:ln>
        </p:spPr>
      </p:cxnSp>
      <p:cxnSp>
        <p:nvCxnSpPr>
          <p:cNvPr id="276" name="Google Shape;276;p12"/>
          <p:cNvCxnSpPr/>
          <p:nvPr/>
        </p:nvCxnSpPr>
        <p:spPr>
          <a:xfrm>
            <a:off x="5973743" y="3975663"/>
            <a:ext cx="457200" cy="0"/>
          </a:xfrm>
          <a:prstGeom prst="straightConnector1">
            <a:avLst/>
          </a:prstGeom>
          <a:noFill/>
          <a:ln w="19050" cap="flat" cmpd="sng">
            <a:solidFill>
              <a:srgbClr val="00B050"/>
            </a:solidFill>
            <a:prstDash val="solid"/>
            <a:round/>
            <a:headEnd type="none" w="sm" len="sm"/>
            <a:tailEnd type="triangle" w="med" len="med"/>
          </a:ln>
        </p:spPr>
      </p:cxnSp>
      <p:sp>
        <p:nvSpPr>
          <p:cNvPr id="277" name="Google Shape;277;p12"/>
          <p:cNvSpPr txBox="1"/>
          <p:nvPr/>
        </p:nvSpPr>
        <p:spPr>
          <a:xfrm>
            <a:off x="6399291" y="2157030"/>
            <a:ext cx="304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H</a:t>
            </a:r>
            <a:endParaRPr sz="1800" b="0" i="0" u="none" strike="noStrike" cap="none">
              <a:solidFill>
                <a:schemeClr val="lt1"/>
              </a:solidFill>
              <a:latin typeface="Times New Roman"/>
              <a:ea typeface="Times New Roman"/>
              <a:cs typeface="Times New Roman"/>
              <a:sym typeface="Times New Roman"/>
            </a:endParaRPr>
          </a:p>
        </p:txBody>
      </p:sp>
      <p:sp>
        <p:nvSpPr>
          <p:cNvPr id="278" name="Google Shape;278;p12"/>
          <p:cNvSpPr txBox="1"/>
          <p:nvPr/>
        </p:nvSpPr>
        <p:spPr>
          <a:xfrm>
            <a:off x="6358670" y="3042501"/>
            <a:ext cx="304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M</a:t>
            </a:r>
            <a:endParaRPr sz="1800" b="0" i="0" u="none" strike="noStrike" cap="none">
              <a:solidFill>
                <a:schemeClr val="lt1"/>
              </a:solidFill>
              <a:latin typeface="Times New Roman"/>
              <a:ea typeface="Times New Roman"/>
              <a:cs typeface="Times New Roman"/>
              <a:sym typeface="Times New Roman"/>
            </a:endParaRPr>
          </a:p>
        </p:txBody>
      </p:sp>
      <p:sp>
        <p:nvSpPr>
          <p:cNvPr id="279" name="Google Shape;279;p12"/>
          <p:cNvSpPr txBox="1"/>
          <p:nvPr/>
        </p:nvSpPr>
        <p:spPr>
          <a:xfrm>
            <a:off x="6387920" y="3873280"/>
            <a:ext cx="304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L</a:t>
            </a:r>
            <a:endParaRPr sz="1800" b="0" i="0" u="none" strike="noStrike" cap="none">
              <a:solidFill>
                <a:schemeClr val="lt1"/>
              </a:solidFill>
              <a:latin typeface="Times New Roman"/>
              <a:ea typeface="Times New Roman"/>
              <a:cs typeface="Times New Roman"/>
              <a:sym typeface="Times New Roman"/>
            </a:endParaRPr>
          </a:p>
        </p:txBody>
      </p:sp>
      <p:sp>
        <p:nvSpPr>
          <p:cNvPr id="280" name="Google Shape;280;p12"/>
          <p:cNvSpPr txBox="1"/>
          <p:nvPr/>
        </p:nvSpPr>
        <p:spPr>
          <a:xfrm>
            <a:off x="5859443" y="2124741"/>
            <a:ext cx="516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Enter</a:t>
            </a:r>
            <a:endParaRPr sz="1800" b="0" i="0" u="none" strike="noStrike" cap="none">
              <a:solidFill>
                <a:schemeClr val="dk1"/>
              </a:solidFill>
              <a:latin typeface="Times New Roman"/>
              <a:ea typeface="Times New Roman"/>
              <a:cs typeface="Times New Roman"/>
              <a:sym typeface="Times New Roman"/>
            </a:endParaRPr>
          </a:p>
        </p:txBody>
      </p:sp>
      <p:sp>
        <p:nvSpPr>
          <p:cNvPr id="281" name="Google Shape;281;p12"/>
          <p:cNvSpPr txBox="1"/>
          <p:nvPr/>
        </p:nvSpPr>
        <p:spPr>
          <a:xfrm>
            <a:off x="8335943" y="2018531"/>
            <a:ext cx="609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Leave</a:t>
            </a:r>
            <a:endParaRPr sz="1800" b="0" i="0" u="none" strike="noStrike" cap="none">
              <a:solidFill>
                <a:schemeClr val="dk1"/>
              </a:solidFill>
              <a:latin typeface="Times New Roman"/>
              <a:ea typeface="Times New Roman"/>
              <a:cs typeface="Times New Roman"/>
              <a:sym typeface="Times New Roman"/>
            </a:endParaRPr>
          </a:p>
        </p:txBody>
      </p:sp>
      <p:sp>
        <p:nvSpPr>
          <p:cNvPr id="282" name="Google Shape;282;p12"/>
          <p:cNvSpPr txBox="1"/>
          <p:nvPr/>
        </p:nvSpPr>
        <p:spPr>
          <a:xfrm>
            <a:off x="6837925" y="2527662"/>
            <a:ext cx="1249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Adjust priority</a:t>
            </a:r>
            <a:endParaRPr sz="1800" b="0" i="0" u="none" strike="noStrike" cap="none">
              <a:solidFill>
                <a:schemeClr val="dk1"/>
              </a:solidFill>
              <a:latin typeface="Times New Roman"/>
              <a:ea typeface="Times New Roman"/>
              <a:cs typeface="Times New Roman"/>
              <a:sym typeface="Times New Roman"/>
            </a:endParaRPr>
          </a:p>
        </p:txBody>
      </p:sp>
      <p:sp>
        <p:nvSpPr>
          <p:cNvPr id="283" name="Google Shape;283;p12"/>
          <p:cNvSpPr txBox="1">
            <a:spLocks noGrp="1"/>
          </p:cNvSpPr>
          <p:nvPr>
            <p:ph type="sldNum" idx="12"/>
          </p:nvPr>
        </p:nvSpPr>
        <p:spPr>
          <a:xfrm>
            <a:off x="4552228" y="6601775"/>
            <a:ext cx="5169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87"/>
        <p:cNvGrpSpPr/>
        <p:nvPr/>
      </p:nvGrpSpPr>
      <p:grpSpPr>
        <a:xfrm>
          <a:off x="0" y="0"/>
          <a:ext cx="0" cy="0"/>
          <a:chOff x="0" y="0"/>
          <a:chExt cx="0" cy="0"/>
        </a:xfrm>
      </p:grpSpPr>
      <p:sp>
        <p:nvSpPr>
          <p:cNvPr id="288" name="Google Shape;288;p13"/>
          <p:cNvSpPr txBox="1">
            <a:spLocks noGrp="1"/>
          </p:cNvSpPr>
          <p:nvPr>
            <p:ph type="title"/>
          </p:nvPr>
        </p:nvSpPr>
        <p:spPr>
          <a:xfrm>
            <a:off x="660603" y="374141"/>
            <a:ext cx="75304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Multilevel </a:t>
            </a:r>
            <a:r>
              <a:rPr lang="en-US" sz="3600" b="1"/>
              <a:t>F</a:t>
            </a:r>
            <a:r>
              <a:rPr lang="en-US" sz="3600" b="1">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289" name="Google Shape;289;p13"/>
          <p:cNvSpPr/>
          <p:nvPr/>
        </p:nvSpPr>
        <p:spPr>
          <a:xfrm>
            <a:off x="6436599" y="1955849"/>
            <a:ext cx="1812390" cy="474979"/>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lang="en-US" sz="1400" b="0" i="0" u="none" strike="noStrike" cap="none">
                <a:solidFill>
                  <a:schemeClr val="lt1"/>
                </a:solidFill>
                <a:latin typeface="Times New Roman"/>
                <a:ea typeface="Times New Roman"/>
                <a:cs typeface="Times New Roman"/>
                <a:sym typeface="Times New Roman"/>
              </a:rPr>
              <a:t>ms</a:t>
            </a:r>
            <a:endParaRPr sz="1400" b="0" i="0" u="none" strike="noStrike" cap="none">
              <a:solidFill>
                <a:schemeClr val="lt1"/>
              </a:solidFill>
              <a:latin typeface="Calibri"/>
              <a:ea typeface="Calibri"/>
              <a:cs typeface="Calibri"/>
              <a:sym typeface="Calibri"/>
            </a:endParaRPr>
          </a:p>
        </p:txBody>
      </p:sp>
      <p:sp>
        <p:nvSpPr>
          <p:cNvPr id="290" name="Google Shape;290;p13"/>
          <p:cNvSpPr/>
          <p:nvPr/>
        </p:nvSpPr>
        <p:spPr>
          <a:xfrm>
            <a:off x="6464734" y="3158152"/>
            <a:ext cx="1812390" cy="474979"/>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lang="en-US" sz="1400" b="0" i="0" u="none" strike="noStrike" cap="none">
                <a:solidFill>
                  <a:schemeClr val="lt1"/>
                </a:solidFill>
                <a:latin typeface="Times New Roman"/>
                <a:ea typeface="Times New Roman"/>
                <a:cs typeface="Times New Roman"/>
                <a:sym typeface="Times New Roman"/>
              </a:rPr>
              <a:t>ms</a:t>
            </a:r>
            <a:endParaRPr sz="1400" b="0" i="0" u="none" strike="noStrike" cap="none">
              <a:solidFill>
                <a:schemeClr val="lt1"/>
              </a:solidFill>
              <a:latin typeface="Calibri"/>
              <a:ea typeface="Calibri"/>
              <a:cs typeface="Calibri"/>
              <a:sym typeface="Calibri"/>
            </a:endParaRPr>
          </a:p>
        </p:txBody>
      </p:sp>
      <p:sp>
        <p:nvSpPr>
          <p:cNvPr id="291" name="Google Shape;291;p13"/>
          <p:cNvSpPr/>
          <p:nvPr/>
        </p:nvSpPr>
        <p:spPr>
          <a:xfrm>
            <a:off x="6464734" y="4337455"/>
            <a:ext cx="1812390" cy="474979"/>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lang="en-US" sz="1400" b="0" i="0" u="none" strike="noStrike" cap="none">
                <a:solidFill>
                  <a:schemeClr val="lt1"/>
                </a:solidFill>
                <a:latin typeface="Calibri"/>
                <a:ea typeface="Calibri"/>
                <a:cs typeface="Calibri"/>
                <a:sym typeface="Calibri"/>
              </a:rPr>
              <a:t>ms</a:t>
            </a:r>
            <a:endParaRPr sz="1400" b="0" i="0" u="none" strike="noStrike" cap="none">
              <a:solidFill>
                <a:srgbClr val="000000"/>
              </a:solidFill>
              <a:latin typeface="Arial"/>
              <a:ea typeface="Arial"/>
              <a:cs typeface="Arial"/>
              <a:sym typeface="Arial"/>
            </a:endParaRPr>
          </a:p>
        </p:txBody>
      </p:sp>
      <p:sp>
        <p:nvSpPr>
          <p:cNvPr id="292" name="Google Shape;292;p13"/>
          <p:cNvSpPr txBox="1"/>
          <p:nvPr/>
        </p:nvSpPr>
        <p:spPr>
          <a:xfrm>
            <a:off x="6436598" y="2052390"/>
            <a:ext cx="3020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H</a:t>
            </a:r>
            <a:endParaRPr sz="1800" b="0" i="0" u="none" strike="noStrike" cap="none">
              <a:solidFill>
                <a:schemeClr val="lt1"/>
              </a:solidFill>
              <a:latin typeface="Times New Roman"/>
              <a:ea typeface="Times New Roman"/>
              <a:cs typeface="Times New Roman"/>
              <a:sym typeface="Times New Roman"/>
            </a:endParaRPr>
          </a:p>
        </p:txBody>
      </p:sp>
      <p:sp>
        <p:nvSpPr>
          <p:cNvPr id="293" name="Google Shape;293;p13"/>
          <p:cNvSpPr txBox="1"/>
          <p:nvPr/>
        </p:nvSpPr>
        <p:spPr>
          <a:xfrm>
            <a:off x="6464734" y="3257141"/>
            <a:ext cx="3020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M</a:t>
            </a:r>
            <a:endParaRPr sz="1800" b="0" i="0" u="none" strike="noStrike" cap="none">
              <a:solidFill>
                <a:schemeClr val="lt1"/>
              </a:solidFill>
              <a:latin typeface="Times New Roman"/>
              <a:ea typeface="Times New Roman"/>
              <a:cs typeface="Times New Roman"/>
              <a:sym typeface="Times New Roman"/>
            </a:endParaRPr>
          </a:p>
        </p:txBody>
      </p:sp>
      <p:sp>
        <p:nvSpPr>
          <p:cNvPr id="294" name="Google Shape;294;p13"/>
          <p:cNvSpPr txBox="1"/>
          <p:nvPr/>
        </p:nvSpPr>
        <p:spPr>
          <a:xfrm>
            <a:off x="660603" y="1248917"/>
            <a:ext cx="4292400" cy="3242700"/>
          </a:xfrm>
          <a:prstGeom prst="rect">
            <a:avLst/>
          </a:prstGeom>
          <a:noFill/>
          <a:ln>
            <a:noFill/>
          </a:ln>
        </p:spPr>
        <p:txBody>
          <a:bodyPr spcFirstLastPara="1" wrap="square" lIns="0" tIns="12700" rIns="0" bIns="0" anchor="t" anchorCtr="0">
            <a:spAutoFit/>
          </a:bodyPr>
          <a:lstStyle/>
          <a:p>
            <a:pPr marL="297815" marR="0" lvl="0" indent="-2857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Example1(Non-preemptive)</a:t>
            </a:r>
            <a:endParaRPr sz="1400" b="0" i="0" u="none" strike="noStrike" cap="none">
              <a:solidFill>
                <a:srgbClr val="000000"/>
              </a:solidFill>
              <a:latin typeface="Arial"/>
              <a:ea typeface="Arial"/>
              <a:cs typeface="Arial"/>
              <a:sym typeface="Arial"/>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Thread1(T1) initial priority is M. Enter M queue. </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T1 is running.</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Thread2(T2) initial priority is H. Enter H queue. </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T1 runs out of  TQ in the M queue(</a:t>
            </a:r>
            <a:r>
              <a:rPr lang="en-US">
                <a:solidFill>
                  <a:schemeClr val="dk1"/>
                </a:solidFill>
                <a:latin typeface="Times New Roman"/>
                <a:ea typeface="Times New Roman"/>
                <a:cs typeface="Times New Roman"/>
                <a:sym typeface="Times New Roman"/>
              </a:rPr>
              <a:t>200</a:t>
            </a:r>
            <a:r>
              <a:rPr lang="en-US" sz="1400" b="0" i="0" u="none" strike="noStrike" cap="none">
                <a:solidFill>
                  <a:schemeClr val="dk1"/>
                </a:solidFill>
                <a:latin typeface="Times New Roman"/>
                <a:ea typeface="Times New Roman"/>
                <a:cs typeface="Times New Roman"/>
                <a:sym typeface="Times New Roman"/>
              </a:rPr>
              <a:t>ms).</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T2 is running.</a:t>
            </a:r>
            <a:endParaRPr sz="1400" b="0" i="0" u="none" strike="noStrike" cap="none">
              <a:solidFill>
                <a:schemeClr val="dk1"/>
              </a:solidFill>
              <a:latin typeface="Times New Roman"/>
              <a:ea typeface="Times New Roman"/>
              <a:cs typeface="Times New Roman"/>
              <a:sym typeface="Times New Roman"/>
            </a:endParaRPr>
          </a:p>
          <a:p>
            <a:pPr marL="812165" marR="0" lvl="1" indent="-254000" algn="l" rtl="0">
              <a:lnSpc>
                <a:spcPct val="100000"/>
              </a:lnSpc>
              <a:spcBef>
                <a:spcPts val="100"/>
              </a:spcBef>
              <a:spcAft>
                <a:spcPts val="0"/>
              </a:spcAft>
              <a:buClr>
                <a:schemeClr val="dk1"/>
              </a:buClr>
              <a:buSzPts val="1400"/>
              <a:buFont typeface="Calibri"/>
              <a:buNone/>
            </a:pPr>
            <a:endParaRPr sz="1400" b="0" i="0" u="none" strike="noStrike" cap="none">
              <a:solidFill>
                <a:schemeClr val="dk1"/>
              </a:solidFill>
              <a:latin typeface="Times New Roman"/>
              <a:ea typeface="Times New Roman"/>
              <a:cs typeface="Times New Roman"/>
              <a:sym typeface="Times New Roman"/>
            </a:endParaRPr>
          </a:p>
          <a:p>
            <a:pPr marL="469265" marR="0" lvl="1" indent="0" algn="l" rtl="0">
              <a:lnSpc>
                <a:spcPct val="100000"/>
              </a:lnSpc>
              <a:spcBef>
                <a:spcPts val="10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p.s. </a:t>
            </a:r>
            <a:r>
              <a:rPr lang="en-US" sz="1400" b="0" i="0" u="none" strike="noStrike" cap="none">
                <a:solidFill>
                  <a:srgbClr val="00B050"/>
                </a:solidFill>
                <a:latin typeface="Times New Roman"/>
                <a:ea typeface="Times New Roman"/>
                <a:cs typeface="Times New Roman"/>
                <a:sym typeface="Times New Roman"/>
              </a:rPr>
              <a:t>Green</a:t>
            </a:r>
            <a:r>
              <a:rPr lang="en-US" sz="1400" b="0" i="0" u="none" strike="noStrike" cap="none">
                <a:solidFill>
                  <a:schemeClr val="dk1"/>
                </a:solidFill>
                <a:latin typeface="Times New Roman"/>
                <a:ea typeface="Times New Roman"/>
                <a:cs typeface="Times New Roman"/>
                <a:sym typeface="Times New Roman"/>
              </a:rPr>
              <a:t>: ready, </a:t>
            </a:r>
            <a:r>
              <a:rPr lang="en-US" sz="1400" b="0" i="0" u="none" strike="noStrike" cap="none">
                <a:solidFill>
                  <a:srgbClr val="FF9900"/>
                </a:solidFill>
                <a:latin typeface="Times New Roman"/>
                <a:ea typeface="Times New Roman"/>
                <a:cs typeface="Times New Roman"/>
                <a:sym typeface="Times New Roman"/>
              </a:rPr>
              <a:t>Orange</a:t>
            </a:r>
            <a:r>
              <a:rPr lang="en-US" sz="1400" b="0" i="0" u="none" strike="noStrike" cap="none">
                <a:solidFill>
                  <a:schemeClr val="dk1"/>
                </a:solidFill>
                <a:latin typeface="Times New Roman"/>
                <a:ea typeface="Times New Roman"/>
                <a:cs typeface="Times New Roman"/>
                <a:sym typeface="Times New Roman"/>
              </a:rPr>
              <a:t>: running</a:t>
            </a:r>
            <a:endParaRPr sz="1600" b="0" i="0" u="none" strike="noStrike" cap="none">
              <a:solidFill>
                <a:schemeClr val="dk1"/>
              </a:solidFill>
              <a:latin typeface="Times New Roman"/>
              <a:ea typeface="Times New Roman"/>
              <a:cs typeface="Times New Roman"/>
              <a:sym typeface="Times New Roman"/>
            </a:endParaRPr>
          </a:p>
          <a:p>
            <a:pPr marL="755015" marR="0" lvl="1" indent="-18415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
        <p:nvSpPr>
          <p:cNvPr id="295" name="Google Shape;295;p13"/>
          <p:cNvSpPr txBox="1"/>
          <p:nvPr/>
        </p:nvSpPr>
        <p:spPr>
          <a:xfrm>
            <a:off x="6436599" y="4444903"/>
            <a:ext cx="3020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S</a:t>
            </a:r>
            <a:endParaRPr sz="1800" b="0" i="0" u="none" strike="noStrike" cap="none">
              <a:solidFill>
                <a:schemeClr val="lt1"/>
              </a:solidFill>
              <a:latin typeface="Times New Roman"/>
              <a:ea typeface="Times New Roman"/>
              <a:cs typeface="Times New Roman"/>
              <a:sym typeface="Times New Roman"/>
            </a:endParaRPr>
          </a:p>
        </p:txBody>
      </p:sp>
      <p:sp>
        <p:nvSpPr>
          <p:cNvPr id="296" name="Google Shape;296;p13"/>
          <p:cNvSpPr/>
          <p:nvPr/>
        </p:nvSpPr>
        <p:spPr>
          <a:xfrm>
            <a:off x="5434476" y="2970157"/>
            <a:ext cx="702210" cy="37599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297" name="Google Shape;297;p13"/>
          <p:cNvSpPr/>
          <p:nvPr/>
        </p:nvSpPr>
        <p:spPr>
          <a:xfrm>
            <a:off x="6546426" y="2987620"/>
            <a:ext cx="702300" cy="37590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298" name="Google Shape;298;p13"/>
          <p:cNvSpPr/>
          <p:nvPr/>
        </p:nvSpPr>
        <p:spPr>
          <a:xfrm>
            <a:off x="6546465" y="2987570"/>
            <a:ext cx="702300" cy="375900"/>
          </a:xfrm>
          <a:prstGeom prst="ellipse">
            <a:avLst/>
          </a:prstGeom>
          <a:solidFill>
            <a:srgbClr val="E36C0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299" name="Google Shape;299;p13"/>
          <p:cNvSpPr/>
          <p:nvPr/>
        </p:nvSpPr>
        <p:spPr>
          <a:xfrm>
            <a:off x="5410200" y="1676400"/>
            <a:ext cx="702210" cy="37599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T2</a:t>
            </a:r>
            <a:endParaRPr sz="900" b="0" i="0" u="none" strike="noStrike" cap="none">
              <a:solidFill>
                <a:schemeClr val="lt1"/>
              </a:solidFill>
              <a:latin typeface="Times New Roman"/>
              <a:ea typeface="Times New Roman"/>
              <a:cs typeface="Times New Roman"/>
              <a:sym typeface="Times New Roman"/>
            </a:endParaRPr>
          </a:p>
        </p:txBody>
      </p:sp>
      <p:sp>
        <p:nvSpPr>
          <p:cNvPr id="300" name="Google Shape;300;p13"/>
          <p:cNvSpPr/>
          <p:nvPr/>
        </p:nvSpPr>
        <p:spPr>
          <a:xfrm>
            <a:off x="6546413" y="1637775"/>
            <a:ext cx="702300" cy="37590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T2</a:t>
            </a:r>
            <a:endParaRPr sz="900" b="0" i="0" u="none" strike="noStrike" cap="none">
              <a:solidFill>
                <a:schemeClr val="lt1"/>
              </a:solidFill>
              <a:latin typeface="Times New Roman"/>
              <a:ea typeface="Times New Roman"/>
              <a:cs typeface="Times New Roman"/>
              <a:sym typeface="Times New Roman"/>
            </a:endParaRPr>
          </a:p>
        </p:txBody>
      </p:sp>
      <p:sp>
        <p:nvSpPr>
          <p:cNvPr id="301" name="Google Shape;301;p13"/>
          <p:cNvSpPr/>
          <p:nvPr/>
        </p:nvSpPr>
        <p:spPr>
          <a:xfrm>
            <a:off x="6546430" y="1637710"/>
            <a:ext cx="702300" cy="375900"/>
          </a:xfrm>
          <a:prstGeom prst="ellipse">
            <a:avLst/>
          </a:prstGeom>
          <a:solidFill>
            <a:srgbClr val="E36C0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T2</a:t>
            </a:r>
            <a:endParaRPr sz="900" b="0" i="0" u="none" strike="noStrike" cap="none">
              <a:solidFill>
                <a:schemeClr val="lt1"/>
              </a:solidFill>
              <a:latin typeface="Times New Roman"/>
              <a:ea typeface="Times New Roman"/>
              <a:cs typeface="Times New Roman"/>
              <a:sym typeface="Times New Roman"/>
            </a:endParaRPr>
          </a:p>
        </p:txBody>
      </p:sp>
      <p:sp>
        <p:nvSpPr>
          <p:cNvPr id="302" name="Google Shape;302;p13"/>
          <p:cNvSpPr/>
          <p:nvPr/>
        </p:nvSpPr>
        <p:spPr>
          <a:xfrm>
            <a:off x="6618159" y="2806835"/>
            <a:ext cx="1812402" cy="450306"/>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imes New Roman"/>
                <a:ea typeface="Times New Roman"/>
                <a:cs typeface="Times New Roman"/>
                <a:sym typeface="Times New Roman"/>
              </a:rPr>
              <a:t>runs out of TQ</a:t>
            </a:r>
            <a:endParaRPr sz="1000" b="0" i="0" u="none" strike="noStrike" cap="none">
              <a:solidFill>
                <a:schemeClr val="dk1"/>
              </a:solidFill>
              <a:latin typeface="Calibri"/>
              <a:ea typeface="Calibri"/>
              <a:cs typeface="Calibri"/>
              <a:sym typeface="Calibri"/>
            </a:endParaRPr>
          </a:p>
        </p:txBody>
      </p:sp>
      <p:sp>
        <p:nvSpPr>
          <p:cNvPr id="303" name="Google Shape;303;p13"/>
          <p:cNvSpPr txBox="1">
            <a:spLocks noGrp="1"/>
          </p:cNvSpPr>
          <p:nvPr>
            <p:ph type="sldNum" idx="12"/>
          </p:nvPr>
        </p:nvSpPr>
        <p:spPr>
          <a:xfrm>
            <a:off x="4552238" y="6601775"/>
            <a:ext cx="7023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296"/>
                                        </p:tgtEl>
                                      </p:cBhvr>
                                    </p:animEffect>
                                    <p:set>
                                      <p:cBhvr>
                                        <p:cTn id="7" dur="1" fill="hold">
                                          <p:stCondLst>
                                            <p:cond delay="0"/>
                                          </p:stCondLst>
                                        </p:cTn>
                                        <p:tgtEl>
                                          <p:spTgt spid="296"/>
                                        </p:tgtEl>
                                        <p:attrNameLst>
                                          <p:attrName>style.visibility</p:attrName>
                                        </p:attrNameLst>
                                      </p:cBhvr>
                                      <p:to>
                                        <p:strVal val="hidden"/>
                                      </p:to>
                                    </p:se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97"/>
                                        </p:tgtEl>
                                        <p:attrNameLst>
                                          <p:attrName>style.visibility</p:attrName>
                                        </p:attrNameLst>
                                      </p:cBhvr>
                                      <p:to>
                                        <p:strVal val="visible"/>
                                      </p:to>
                                    </p:set>
                                    <p:animEffect transition="in" filter="fade">
                                      <p:cBhvr>
                                        <p:cTn id="11" dur="1"/>
                                        <p:tgtEl>
                                          <p:spTgt spid="297"/>
                                        </p:tgtEl>
                                      </p:cBhvr>
                                    </p:animEffec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298"/>
                                        </p:tgtEl>
                                        <p:attrNameLst>
                                          <p:attrName>style.visibility</p:attrName>
                                        </p:attrNameLst>
                                      </p:cBhvr>
                                      <p:to>
                                        <p:strVal val="visible"/>
                                      </p:to>
                                    </p:set>
                                    <p:animEffect transition="in" filter="fade">
                                      <p:cBhvr>
                                        <p:cTn id="15" dur="1000"/>
                                        <p:tgtEl>
                                          <p:spTgt spid="2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9"/>
                                        </p:tgtEl>
                                        <p:attrNameLst>
                                          <p:attrName>style.visibility</p:attrName>
                                        </p:attrNameLst>
                                      </p:cBhvr>
                                      <p:to>
                                        <p:strVal val="visible"/>
                                      </p:to>
                                    </p:set>
                                    <p:animEffect transition="in" filter="fade">
                                      <p:cBhvr>
                                        <p:cTn id="20" dur="1000"/>
                                        <p:tgtEl>
                                          <p:spTgt spid="29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99"/>
                                        </p:tgtEl>
                                        <p:attrNameLst>
                                          <p:attrName>style.visibility</p:attrName>
                                        </p:attrNameLst>
                                      </p:cBhvr>
                                      <p:to>
                                        <p:strVal val="hidden"/>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300"/>
                                        </p:tgtEl>
                                        <p:attrNameLst>
                                          <p:attrName>style.visibility</p:attrName>
                                        </p:attrNameLst>
                                      </p:cBhvr>
                                      <p:to>
                                        <p:strVal val="visible"/>
                                      </p:to>
                                    </p:set>
                                    <p:animEffect transition="in" filter="fade">
                                      <p:cBhvr>
                                        <p:cTn id="28" dur="1"/>
                                        <p:tgtEl>
                                          <p:spTgt spid="3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2"/>
                                        </p:tgtEl>
                                        <p:attrNameLst>
                                          <p:attrName>style.visibility</p:attrName>
                                        </p:attrNameLst>
                                      </p:cBhvr>
                                      <p:to>
                                        <p:strVal val="visible"/>
                                      </p:to>
                                    </p:set>
                                    <p:animEffect transition="in" filter="fade">
                                      <p:cBhvr>
                                        <p:cTn id="33" dur="1"/>
                                        <p:tgtEl>
                                          <p:spTgt spid="30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98"/>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30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1"/>
                                        </p:tgtEl>
                                        <p:attrNameLst>
                                          <p:attrName>style.visibility</p:attrName>
                                        </p:attrNameLst>
                                      </p:cBhvr>
                                      <p:to>
                                        <p:strVal val="visible"/>
                                      </p:to>
                                    </p:set>
                                    <p:animEffect transition="in" filter="fade">
                                      <p:cBhvr>
                                        <p:cTn id="44" dur="1"/>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07"/>
        <p:cNvGrpSpPr/>
        <p:nvPr/>
      </p:nvGrpSpPr>
      <p:grpSpPr>
        <a:xfrm>
          <a:off x="0" y="0"/>
          <a:ext cx="0" cy="0"/>
          <a:chOff x="0" y="0"/>
          <a:chExt cx="0" cy="0"/>
        </a:xfrm>
      </p:grpSpPr>
      <p:sp>
        <p:nvSpPr>
          <p:cNvPr id="308" name="Google Shape;308;p14"/>
          <p:cNvSpPr txBox="1">
            <a:spLocks noGrp="1"/>
          </p:cNvSpPr>
          <p:nvPr>
            <p:ph type="title"/>
          </p:nvPr>
        </p:nvSpPr>
        <p:spPr>
          <a:xfrm>
            <a:off x="660603" y="374141"/>
            <a:ext cx="75304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Multilevel </a:t>
            </a:r>
            <a:r>
              <a:rPr lang="en-US" sz="3600" b="1"/>
              <a:t>F</a:t>
            </a:r>
            <a:r>
              <a:rPr lang="en-US" sz="3600" b="1">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309" name="Google Shape;309;p14"/>
          <p:cNvSpPr/>
          <p:nvPr/>
        </p:nvSpPr>
        <p:spPr>
          <a:xfrm>
            <a:off x="6084275" y="1989207"/>
            <a:ext cx="1812390" cy="474979"/>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lang="en-US" sz="1400" b="0" i="0" u="none" strike="noStrike" cap="none">
                <a:solidFill>
                  <a:schemeClr val="lt1"/>
                </a:solidFill>
                <a:latin typeface="Times New Roman"/>
                <a:ea typeface="Times New Roman"/>
                <a:cs typeface="Times New Roman"/>
                <a:sym typeface="Times New Roman"/>
              </a:rPr>
              <a:t>ms</a:t>
            </a:r>
            <a:endParaRPr sz="1400" b="0" i="0" u="none" strike="noStrike" cap="none">
              <a:solidFill>
                <a:schemeClr val="lt1"/>
              </a:solidFill>
              <a:latin typeface="Calibri"/>
              <a:ea typeface="Calibri"/>
              <a:cs typeface="Calibri"/>
              <a:sym typeface="Calibri"/>
            </a:endParaRPr>
          </a:p>
        </p:txBody>
      </p:sp>
      <p:sp>
        <p:nvSpPr>
          <p:cNvPr id="310" name="Google Shape;310;p14"/>
          <p:cNvSpPr/>
          <p:nvPr/>
        </p:nvSpPr>
        <p:spPr>
          <a:xfrm>
            <a:off x="6112410" y="3191510"/>
            <a:ext cx="1812390" cy="474979"/>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lang="en-US" sz="1400" b="0" i="0" u="none" strike="noStrike" cap="none">
                <a:solidFill>
                  <a:schemeClr val="lt1"/>
                </a:solidFill>
                <a:latin typeface="Times New Roman"/>
                <a:ea typeface="Times New Roman"/>
                <a:cs typeface="Times New Roman"/>
                <a:sym typeface="Times New Roman"/>
              </a:rPr>
              <a:t>ms</a:t>
            </a:r>
            <a:endParaRPr sz="1400" b="0" i="0" u="none" strike="noStrike" cap="none">
              <a:solidFill>
                <a:schemeClr val="lt1"/>
              </a:solidFill>
              <a:latin typeface="Calibri"/>
              <a:ea typeface="Calibri"/>
              <a:cs typeface="Calibri"/>
              <a:sym typeface="Calibri"/>
            </a:endParaRPr>
          </a:p>
        </p:txBody>
      </p:sp>
      <p:sp>
        <p:nvSpPr>
          <p:cNvPr id="311" name="Google Shape;311;p14"/>
          <p:cNvSpPr/>
          <p:nvPr/>
        </p:nvSpPr>
        <p:spPr>
          <a:xfrm>
            <a:off x="6112410" y="4370813"/>
            <a:ext cx="1812390" cy="474979"/>
          </a:xfrm>
          <a:prstGeom prst="cube">
            <a:avLst>
              <a:gd name="adj" fmla="val 25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lang="en-US" sz="1400" b="0" i="0" u="none" strike="noStrike" cap="none">
                <a:solidFill>
                  <a:schemeClr val="lt1"/>
                </a:solidFill>
                <a:latin typeface="Calibri"/>
                <a:ea typeface="Calibri"/>
                <a:cs typeface="Calibri"/>
                <a:sym typeface="Calibri"/>
              </a:rPr>
              <a:t>ms</a:t>
            </a:r>
            <a:endParaRPr sz="1400" b="0" i="0" u="none" strike="noStrike" cap="none">
              <a:solidFill>
                <a:srgbClr val="000000"/>
              </a:solidFill>
              <a:latin typeface="Arial"/>
              <a:ea typeface="Arial"/>
              <a:cs typeface="Arial"/>
              <a:sym typeface="Arial"/>
            </a:endParaRPr>
          </a:p>
        </p:txBody>
      </p:sp>
      <p:sp>
        <p:nvSpPr>
          <p:cNvPr id="312" name="Google Shape;312;p14"/>
          <p:cNvSpPr txBox="1"/>
          <p:nvPr/>
        </p:nvSpPr>
        <p:spPr>
          <a:xfrm>
            <a:off x="6084274" y="2085748"/>
            <a:ext cx="3020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H</a:t>
            </a:r>
            <a:endParaRPr sz="1800" b="0" i="0" u="none" strike="noStrike" cap="none">
              <a:solidFill>
                <a:schemeClr val="lt1"/>
              </a:solidFill>
              <a:latin typeface="Times New Roman"/>
              <a:ea typeface="Times New Roman"/>
              <a:cs typeface="Times New Roman"/>
              <a:sym typeface="Times New Roman"/>
            </a:endParaRPr>
          </a:p>
        </p:txBody>
      </p:sp>
      <p:sp>
        <p:nvSpPr>
          <p:cNvPr id="313" name="Google Shape;313;p14"/>
          <p:cNvSpPr txBox="1"/>
          <p:nvPr/>
        </p:nvSpPr>
        <p:spPr>
          <a:xfrm>
            <a:off x="6112410" y="3290499"/>
            <a:ext cx="3020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M</a:t>
            </a:r>
            <a:endParaRPr sz="1800" b="0" i="0" u="none" strike="noStrike" cap="none">
              <a:solidFill>
                <a:schemeClr val="lt1"/>
              </a:solidFill>
              <a:latin typeface="Times New Roman"/>
              <a:ea typeface="Times New Roman"/>
              <a:cs typeface="Times New Roman"/>
              <a:sym typeface="Times New Roman"/>
            </a:endParaRPr>
          </a:p>
        </p:txBody>
      </p:sp>
      <p:sp>
        <p:nvSpPr>
          <p:cNvPr id="314" name="Google Shape;314;p14"/>
          <p:cNvSpPr txBox="1"/>
          <p:nvPr/>
        </p:nvSpPr>
        <p:spPr>
          <a:xfrm>
            <a:off x="660603" y="1248917"/>
            <a:ext cx="4348500" cy="4086600"/>
          </a:xfrm>
          <a:prstGeom prst="rect">
            <a:avLst/>
          </a:prstGeom>
          <a:noFill/>
          <a:ln>
            <a:noFill/>
          </a:ln>
        </p:spPr>
        <p:txBody>
          <a:bodyPr spcFirstLastPara="1" wrap="square" lIns="0" tIns="12700" rIns="0" bIns="0" anchor="t" anchorCtr="0">
            <a:spAutoFit/>
          </a:bodyPr>
          <a:lstStyle/>
          <a:p>
            <a:pPr marL="297815" marR="0" lvl="0" indent="-2857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Example2(Adjust priority)</a:t>
            </a:r>
            <a:endParaRPr sz="1400" b="0" i="0" u="none" strike="noStrike" cap="none">
              <a:solidFill>
                <a:srgbClr val="000000"/>
              </a:solidFill>
              <a:latin typeface="Arial"/>
              <a:ea typeface="Arial"/>
              <a:cs typeface="Arial"/>
              <a:sym typeface="Arial"/>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a:solidFill>
                  <a:schemeClr val="dk1"/>
                </a:solidFill>
                <a:latin typeface="Times New Roman"/>
                <a:ea typeface="Times New Roman"/>
                <a:cs typeface="Times New Roman"/>
                <a:sym typeface="Times New Roman"/>
              </a:rPr>
              <a:t>The initial priority of Thread1(T1) is M. Enter the M queue.</a:t>
            </a:r>
            <a:endParaRPr>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Times New Roman"/>
              <a:buAutoNum type="arabicPeriod"/>
            </a:pPr>
            <a:endParaRPr>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a:solidFill>
                  <a:schemeClr val="dk1"/>
                </a:solidFill>
                <a:latin typeface="Times New Roman"/>
                <a:ea typeface="Times New Roman"/>
                <a:cs typeface="Times New Roman"/>
                <a:sym typeface="Times New Roman"/>
              </a:rPr>
              <a:t>T1 calls OS2021_ThreadWaitEvent() to make it enter the waiting state before running out of its TQ.</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The event is completed and is awakened by another thread.</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T1 </a:t>
            </a:r>
            <a:r>
              <a:rPr lang="en-US">
                <a:solidFill>
                  <a:schemeClr val="dk1"/>
                </a:solidFill>
                <a:latin typeface="Times New Roman"/>
                <a:ea typeface="Times New Roman"/>
                <a:cs typeface="Times New Roman"/>
                <a:sym typeface="Times New Roman"/>
              </a:rPr>
              <a:t>e</a:t>
            </a:r>
            <a:r>
              <a:rPr lang="en-US" sz="1400" b="0" i="0" u="none" strike="noStrike" cap="none">
                <a:solidFill>
                  <a:schemeClr val="dk1"/>
                </a:solidFill>
                <a:latin typeface="Times New Roman"/>
                <a:ea typeface="Times New Roman"/>
                <a:cs typeface="Times New Roman"/>
                <a:sym typeface="Times New Roman"/>
              </a:rPr>
              <a:t>nters H queue.</a:t>
            </a:r>
            <a:br>
              <a:rPr lang="en-US" sz="1400" b="0" i="0" u="none" strike="noStrike" cap="none">
                <a:solidFill>
                  <a:schemeClr val="dk1"/>
                </a:solidFill>
                <a:latin typeface="Times New Roman"/>
                <a:ea typeface="Times New Roman"/>
                <a:cs typeface="Times New Roman"/>
                <a:sym typeface="Times New Roman"/>
              </a:rPr>
            </a:br>
            <a:endParaRPr sz="1400" b="0" i="0" u="none" strike="noStrike" cap="none">
              <a:solidFill>
                <a:schemeClr val="dk1"/>
              </a:solidFill>
              <a:latin typeface="Times New Roman"/>
              <a:ea typeface="Times New Roman"/>
              <a:cs typeface="Times New Roman"/>
              <a:sym typeface="Times New Roman"/>
            </a:endParaRPr>
          </a:p>
          <a:p>
            <a:pPr marL="812165" marR="0" lvl="1" indent="-342900" algn="l" rtl="0">
              <a:lnSpc>
                <a:spcPct val="100000"/>
              </a:lnSpc>
              <a:spcBef>
                <a:spcPts val="100"/>
              </a:spcBef>
              <a:spcAft>
                <a:spcPts val="0"/>
              </a:spcAft>
              <a:buClr>
                <a:schemeClr val="dk1"/>
              </a:buClr>
              <a:buSzPts val="1400"/>
              <a:buFont typeface="Calibri"/>
              <a:buAutoNum type="arabicPeriod"/>
            </a:pPr>
            <a:r>
              <a:rPr lang="en-US" sz="1400" b="0" i="0" u="none" strike="noStrike" cap="none">
                <a:solidFill>
                  <a:schemeClr val="dk1"/>
                </a:solidFill>
                <a:latin typeface="Times New Roman"/>
                <a:ea typeface="Times New Roman"/>
                <a:cs typeface="Times New Roman"/>
                <a:sym typeface="Times New Roman"/>
              </a:rPr>
              <a:t>T1 runs out of TQ in the H queue(</a:t>
            </a:r>
            <a:r>
              <a:rPr lang="en-US">
                <a:solidFill>
                  <a:schemeClr val="dk1"/>
                </a:solidFill>
                <a:latin typeface="Times New Roman"/>
                <a:ea typeface="Times New Roman"/>
                <a:cs typeface="Times New Roman"/>
                <a:sym typeface="Times New Roman"/>
              </a:rPr>
              <a:t>100</a:t>
            </a:r>
            <a:r>
              <a:rPr lang="en-US" sz="1400" b="0" i="0" u="none" strike="noStrike" cap="none">
                <a:solidFill>
                  <a:schemeClr val="dk1"/>
                </a:solidFill>
                <a:latin typeface="Times New Roman"/>
                <a:ea typeface="Times New Roman"/>
                <a:cs typeface="Times New Roman"/>
                <a:sym typeface="Times New Roman"/>
              </a:rPr>
              <a:t>ms), and then enters the M queue when it returns to the ready state.</a:t>
            </a:r>
            <a:endParaRPr sz="1400" b="0" i="0" u="none" strike="noStrike" cap="none">
              <a:solidFill>
                <a:srgbClr val="000000"/>
              </a:solidFill>
              <a:latin typeface="Arial"/>
              <a:ea typeface="Arial"/>
              <a:cs typeface="Arial"/>
              <a:sym typeface="Arial"/>
            </a:endParaRPr>
          </a:p>
          <a:p>
            <a:pPr marL="812165" marR="0" lvl="1" indent="-254000" algn="l" rtl="0">
              <a:lnSpc>
                <a:spcPct val="100000"/>
              </a:lnSpc>
              <a:spcBef>
                <a:spcPts val="100"/>
              </a:spcBef>
              <a:spcAft>
                <a:spcPts val="0"/>
              </a:spcAft>
              <a:buClr>
                <a:schemeClr val="dk1"/>
              </a:buClr>
              <a:buSzPts val="1400"/>
              <a:buFont typeface="Calibri"/>
              <a:buNone/>
            </a:pPr>
            <a:endParaRPr sz="1400" b="0" i="0" u="none" strike="noStrike" cap="none">
              <a:solidFill>
                <a:schemeClr val="dk1"/>
              </a:solidFill>
              <a:latin typeface="Times New Roman"/>
              <a:ea typeface="Times New Roman"/>
              <a:cs typeface="Times New Roman"/>
              <a:sym typeface="Times New Roman"/>
            </a:endParaRPr>
          </a:p>
          <a:p>
            <a:pPr marL="469265" marR="0" lvl="1" indent="0" algn="l" rtl="0">
              <a:lnSpc>
                <a:spcPct val="100000"/>
              </a:lnSpc>
              <a:spcBef>
                <a:spcPts val="10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p.s. </a:t>
            </a:r>
            <a:r>
              <a:rPr lang="en-US" sz="1400" b="0" i="0" u="none" strike="noStrike" cap="none">
                <a:solidFill>
                  <a:srgbClr val="00B050"/>
                </a:solidFill>
                <a:latin typeface="Times New Roman"/>
                <a:ea typeface="Times New Roman"/>
                <a:cs typeface="Times New Roman"/>
                <a:sym typeface="Times New Roman"/>
              </a:rPr>
              <a:t>Green</a:t>
            </a:r>
            <a:r>
              <a:rPr lang="en-US" sz="1400" b="0" i="0" u="none" strike="noStrike" cap="none">
                <a:solidFill>
                  <a:schemeClr val="dk1"/>
                </a:solidFill>
                <a:latin typeface="Times New Roman"/>
                <a:ea typeface="Times New Roman"/>
                <a:cs typeface="Times New Roman"/>
                <a:sym typeface="Times New Roman"/>
              </a:rPr>
              <a:t>: ready, </a:t>
            </a:r>
            <a:r>
              <a:rPr lang="en-US" sz="1400" b="0" i="0" u="none" strike="noStrike" cap="none">
                <a:solidFill>
                  <a:srgbClr val="E36C09"/>
                </a:solidFill>
                <a:latin typeface="Times New Roman"/>
                <a:ea typeface="Times New Roman"/>
                <a:cs typeface="Times New Roman"/>
                <a:sym typeface="Times New Roman"/>
              </a:rPr>
              <a:t>Orange</a:t>
            </a:r>
            <a:r>
              <a:rPr lang="en-US" sz="1400" b="0" i="0" u="none" strike="noStrike" cap="none">
                <a:solidFill>
                  <a:schemeClr val="dk1"/>
                </a:solidFill>
                <a:latin typeface="Times New Roman"/>
                <a:ea typeface="Times New Roman"/>
                <a:cs typeface="Times New Roman"/>
                <a:sym typeface="Times New Roman"/>
              </a:rPr>
              <a:t>: running</a:t>
            </a:r>
            <a:endParaRPr sz="1600" b="0" i="0" u="none" strike="noStrike" cap="none">
              <a:solidFill>
                <a:schemeClr val="dk1"/>
              </a:solidFill>
              <a:latin typeface="Times New Roman"/>
              <a:ea typeface="Times New Roman"/>
              <a:cs typeface="Times New Roman"/>
              <a:sym typeface="Times New Roman"/>
            </a:endParaRPr>
          </a:p>
        </p:txBody>
      </p:sp>
      <p:sp>
        <p:nvSpPr>
          <p:cNvPr id="315" name="Google Shape;315;p14"/>
          <p:cNvSpPr txBox="1"/>
          <p:nvPr/>
        </p:nvSpPr>
        <p:spPr>
          <a:xfrm>
            <a:off x="6084275" y="4478261"/>
            <a:ext cx="30206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imes New Roman"/>
                <a:ea typeface="Times New Roman"/>
                <a:cs typeface="Times New Roman"/>
                <a:sym typeface="Times New Roman"/>
              </a:rPr>
              <a:t>S</a:t>
            </a:r>
            <a:endParaRPr sz="1800" b="0" i="0" u="none" strike="noStrike" cap="none">
              <a:solidFill>
                <a:schemeClr val="lt1"/>
              </a:solidFill>
              <a:latin typeface="Times New Roman"/>
              <a:ea typeface="Times New Roman"/>
              <a:cs typeface="Times New Roman"/>
              <a:sym typeface="Times New Roman"/>
            </a:endParaRPr>
          </a:p>
        </p:txBody>
      </p:sp>
      <p:sp>
        <p:nvSpPr>
          <p:cNvPr id="316" name="Google Shape;316;p14"/>
          <p:cNvSpPr/>
          <p:nvPr/>
        </p:nvSpPr>
        <p:spPr>
          <a:xfrm>
            <a:off x="5082152" y="3003515"/>
            <a:ext cx="702210" cy="37599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317" name="Google Shape;317;p14"/>
          <p:cNvSpPr/>
          <p:nvPr/>
        </p:nvSpPr>
        <p:spPr>
          <a:xfrm>
            <a:off x="6263442" y="1767223"/>
            <a:ext cx="702210" cy="37599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318" name="Google Shape;318;p14"/>
          <p:cNvSpPr/>
          <p:nvPr/>
        </p:nvSpPr>
        <p:spPr>
          <a:xfrm>
            <a:off x="5860605" y="867634"/>
            <a:ext cx="2347321" cy="899589"/>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imes New Roman"/>
                <a:ea typeface="Times New Roman"/>
                <a:cs typeface="Times New Roman"/>
                <a:sym typeface="Times New Roman"/>
              </a:rPr>
              <a:t>Event complete</a:t>
            </a:r>
            <a:endParaRPr sz="1000" b="0" i="0" u="none" strike="noStrike" cap="none">
              <a:solidFill>
                <a:schemeClr val="dk1"/>
              </a:solidFill>
              <a:latin typeface="Calibri"/>
              <a:ea typeface="Calibri"/>
              <a:cs typeface="Calibri"/>
              <a:sym typeface="Calibri"/>
            </a:endParaRPr>
          </a:p>
        </p:txBody>
      </p:sp>
      <p:sp>
        <p:nvSpPr>
          <p:cNvPr id="319" name="Google Shape;319;p14"/>
          <p:cNvSpPr/>
          <p:nvPr/>
        </p:nvSpPr>
        <p:spPr>
          <a:xfrm>
            <a:off x="6228571" y="2987786"/>
            <a:ext cx="702210" cy="375990"/>
          </a:xfrm>
          <a:prstGeom prst="ellipse">
            <a:avLst/>
          </a:prstGeom>
          <a:solidFill>
            <a:srgbClr val="E36C0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320" name="Google Shape;320;p14"/>
          <p:cNvSpPr/>
          <p:nvPr/>
        </p:nvSpPr>
        <p:spPr>
          <a:xfrm>
            <a:off x="6579676" y="2815520"/>
            <a:ext cx="1316989" cy="327591"/>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imes New Roman"/>
                <a:ea typeface="Times New Roman"/>
                <a:cs typeface="Times New Roman"/>
                <a:sym typeface="Times New Roman"/>
              </a:rPr>
              <a:t>Wait event</a:t>
            </a:r>
            <a:endParaRPr sz="1000" b="0" i="0" u="none" strike="noStrike" cap="none">
              <a:solidFill>
                <a:schemeClr val="dk1"/>
              </a:solidFill>
              <a:latin typeface="Calibri"/>
              <a:ea typeface="Calibri"/>
              <a:cs typeface="Calibri"/>
              <a:sym typeface="Calibri"/>
            </a:endParaRPr>
          </a:p>
        </p:txBody>
      </p:sp>
      <p:sp>
        <p:nvSpPr>
          <p:cNvPr id="321" name="Google Shape;321;p14"/>
          <p:cNvSpPr/>
          <p:nvPr/>
        </p:nvSpPr>
        <p:spPr>
          <a:xfrm>
            <a:off x="6263394" y="1780037"/>
            <a:ext cx="702300" cy="375900"/>
          </a:xfrm>
          <a:prstGeom prst="ellipse">
            <a:avLst/>
          </a:prstGeom>
          <a:solidFill>
            <a:srgbClr val="E36C0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322" name="Google Shape;322;p14"/>
          <p:cNvSpPr/>
          <p:nvPr/>
        </p:nvSpPr>
        <p:spPr>
          <a:xfrm>
            <a:off x="6370509" y="1571314"/>
            <a:ext cx="1698447" cy="450325"/>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imes New Roman"/>
                <a:ea typeface="Times New Roman"/>
                <a:cs typeface="Times New Roman"/>
                <a:sym typeface="Times New Roman"/>
              </a:rPr>
              <a:t>runs out of TQ</a:t>
            </a:r>
            <a:endParaRPr sz="1000" b="0" i="0" u="none" strike="noStrike" cap="none">
              <a:solidFill>
                <a:schemeClr val="dk1"/>
              </a:solidFill>
              <a:latin typeface="Calibri"/>
              <a:ea typeface="Calibri"/>
              <a:cs typeface="Calibri"/>
              <a:sym typeface="Calibri"/>
            </a:endParaRPr>
          </a:p>
        </p:txBody>
      </p:sp>
      <p:sp>
        <p:nvSpPr>
          <p:cNvPr id="323" name="Google Shape;323;p14"/>
          <p:cNvSpPr/>
          <p:nvPr/>
        </p:nvSpPr>
        <p:spPr>
          <a:xfrm>
            <a:off x="6228527" y="3008290"/>
            <a:ext cx="702300" cy="375900"/>
          </a:xfrm>
          <a:prstGeom prst="ellipse">
            <a:avLst/>
          </a:prstGeom>
          <a:solidFill>
            <a:srgbClr val="00B05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Times New Roman"/>
                <a:ea typeface="Times New Roman"/>
                <a:cs typeface="Times New Roman"/>
                <a:sym typeface="Times New Roman"/>
              </a:rPr>
              <a:t>T1</a:t>
            </a:r>
            <a:endParaRPr sz="900" b="0" i="0" u="none" strike="noStrike" cap="none">
              <a:solidFill>
                <a:schemeClr val="lt1"/>
              </a:solidFill>
              <a:latin typeface="Times New Roman"/>
              <a:ea typeface="Times New Roman"/>
              <a:cs typeface="Times New Roman"/>
              <a:sym typeface="Times New Roman"/>
            </a:endParaRPr>
          </a:p>
        </p:txBody>
      </p:sp>
      <p:sp>
        <p:nvSpPr>
          <p:cNvPr id="324" name="Google Shape;324;p14"/>
          <p:cNvSpPr txBox="1">
            <a:spLocks noGrp="1"/>
          </p:cNvSpPr>
          <p:nvPr>
            <p:ph type="sldNum" idx="12"/>
          </p:nvPr>
        </p:nvSpPr>
        <p:spPr>
          <a:xfrm>
            <a:off x="4552228" y="6601775"/>
            <a:ext cx="5301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1"/>
                                          </p:stCondLst>
                                        </p:cTn>
                                        <p:tgtEl>
                                          <p:spTgt spid="3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20"/>
                                        </p:tgtEl>
                                        <p:attrNameLst>
                                          <p:attrName>style.visibility</p:attrName>
                                        </p:attrNameLst>
                                      </p:cBhvr>
                                      <p:to>
                                        <p:strVal val="visible"/>
                                      </p:to>
                                    </p:set>
                                    <p:animEffect transition="in" filter="fade">
                                      <p:cBhvr>
                                        <p:cTn id="13" dur="500"/>
                                        <p:tgtEl>
                                          <p:spTgt spid="3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2" fill="hold" nodeType="clickEffect">
                                  <p:stCondLst>
                                    <p:cond delay="0"/>
                                  </p:stCondLst>
                                  <p:childTnLst>
                                    <p:anim calcmode="lin" valueType="num">
                                      <p:cBhvr additive="base">
                                        <p:cTn id="17" dur="500"/>
                                        <p:tgtEl>
                                          <p:spTgt spid="319"/>
                                        </p:tgtEl>
                                        <p:attrNameLst>
                                          <p:attrName>ppt_x</p:attrName>
                                        </p:attrNameLst>
                                      </p:cBhvr>
                                      <p:tavLst>
                                        <p:tav tm="0">
                                          <p:val>
                                            <p:strVal val="#ppt_x"/>
                                          </p:val>
                                        </p:tav>
                                        <p:tav tm="100000">
                                          <p:val>
                                            <p:strVal val="#ppt_x+1"/>
                                          </p:val>
                                        </p:tav>
                                      </p:tavLst>
                                    </p:anim>
                                    <p:set>
                                      <p:cBhvr>
                                        <p:cTn id="18" dur="1" fill="hold">
                                          <p:stCondLst>
                                            <p:cond delay="500"/>
                                          </p:stCondLst>
                                        </p:cTn>
                                        <p:tgtEl>
                                          <p:spTgt spid="319"/>
                                        </p:tgtEl>
                                        <p:attrNameLst>
                                          <p:attrName>style.visibility</p:attrName>
                                        </p:attrNameLst>
                                      </p:cBhvr>
                                      <p:to>
                                        <p:strVal val="hidden"/>
                                      </p:to>
                                    </p:set>
                                  </p:childTnLst>
                                </p:cTn>
                              </p:par>
                              <p:par>
                                <p:cTn id="19" presetID="2" presetClass="exit" presetSubtype="2" fill="hold" nodeType="withEffect">
                                  <p:stCondLst>
                                    <p:cond delay="0"/>
                                  </p:stCondLst>
                                  <p:childTnLst>
                                    <p:anim calcmode="lin" valueType="num">
                                      <p:cBhvr additive="base">
                                        <p:cTn id="20" dur="500"/>
                                        <p:tgtEl>
                                          <p:spTgt spid="320"/>
                                        </p:tgtEl>
                                        <p:attrNameLst>
                                          <p:attrName>ppt_x</p:attrName>
                                        </p:attrNameLst>
                                      </p:cBhvr>
                                      <p:tavLst>
                                        <p:tav tm="0">
                                          <p:val>
                                            <p:strVal val="#ppt_x"/>
                                          </p:val>
                                        </p:tav>
                                        <p:tav tm="100000">
                                          <p:val>
                                            <p:strVal val="#ppt_x+1"/>
                                          </p:val>
                                        </p:tav>
                                      </p:tavLst>
                                    </p:anim>
                                    <p:set>
                                      <p:cBhvr>
                                        <p:cTn id="21" dur="1" fill="hold">
                                          <p:stCondLst>
                                            <p:cond delay="500"/>
                                          </p:stCondLst>
                                        </p:cTn>
                                        <p:tgtEl>
                                          <p:spTgt spid="32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8"/>
                                        </p:tgtEl>
                                        <p:attrNameLst>
                                          <p:attrName>style.visibility</p:attrName>
                                        </p:attrNameLst>
                                      </p:cBhvr>
                                      <p:to>
                                        <p:strVal val="visible"/>
                                      </p:to>
                                    </p:set>
                                    <p:animEffect transition="in" filter="fade">
                                      <p:cBhvr>
                                        <p:cTn id="26" dur="500"/>
                                        <p:tgtEl>
                                          <p:spTgt spid="3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318"/>
                                        </p:tgtEl>
                                      </p:cBhvr>
                                    </p:animEffect>
                                    <p:set>
                                      <p:cBhvr>
                                        <p:cTn id="31" dur="1" fill="hold">
                                          <p:stCondLst>
                                            <p:cond delay="500"/>
                                          </p:stCondLst>
                                        </p:cTn>
                                        <p:tgtEl>
                                          <p:spTgt spid="318"/>
                                        </p:tgtEl>
                                        <p:attrNameLst>
                                          <p:attrName>style.visibility</p:attrName>
                                        </p:attrNameLst>
                                      </p:cBhvr>
                                      <p:to>
                                        <p:strVal val="hidden"/>
                                      </p:to>
                                    </p:set>
                                  </p:childTnLst>
                                </p:cTn>
                              </p:par>
                              <p:par>
                                <p:cTn id="32" presetID="2" presetClass="entr" presetSubtype="2" fill="hold" nodeType="withEffect">
                                  <p:stCondLst>
                                    <p:cond delay="0"/>
                                  </p:stCondLst>
                                  <p:childTnLst>
                                    <p:set>
                                      <p:cBhvr>
                                        <p:cTn id="33" dur="1" fill="hold">
                                          <p:stCondLst>
                                            <p:cond delay="0"/>
                                          </p:stCondLst>
                                        </p:cTn>
                                        <p:tgtEl>
                                          <p:spTgt spid="317"/>
                                        </p:tgtEl>
                                        <p:attrNameLst>
                                          <p:attrName>style.visibility</p:attrName>
                                        </p:attrNameLst>
                                      </p:cBhvr>
                                      <p:to>
                                        <p:strVal val="visible"/>
                                      </p:to>
                                    </p:set>
                                    <p:anim calcmode="lin" valueType="num">
                                      <p:cBhvr additive="base">
                                        <p:cTn id="34" dur="500"/>
                                        <p:tgtEl>
                                          <p:spTgt spid="317"/>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2"/>
                                        </p:tgtEl>
                                        <p:attrNameLst>
                                          <p:attrName>style.visibility</p:attrName>
                                        </p:attrNameLst>
                                      </p:cBhvr>
                                      <p:to>
                                        <p:strVal val="visible"/>
                                      </p:to>
                                    </p:set>
                                    <p:animEffect transition="in" filter="fade">
                                      <p:cBhvr>
                                        <p:cTn id="43" dur="500"/>
                                        <p:tgtEl>
                                          <p:spTgt spid="3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22"/>
                                        </p:tgtEl>
                                      </p:cBhvr>
                                    </p:animEffect>
                                    <p:set>
                                      <p:cBhvr>
                                        <p:cTn id="48" dur="1" fill="hold">
                                          <p:stCondLst>
                                            <p:cond delay="500"/>
                                          </p:stCondLst>
                                        </p:cTn>
                                        <p:tgtEl>
                                          <p:spTgt spid="32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1"/>
                                          </p:stCondLst>
                                        </p:cTn>
                                        <p:tgtEl>
                                          <p:spTgt spid="3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1000"/>
                                          </p:stCondLst>
                                        </p:cTn>
                                        <p:tgtEl>
                                          <p:spTgt spid="31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3"/>
                                        </p:tgtEl>
                                        <p:attrNameLst>
                                          <p:attrName>style.visibility</p:attrName>
                                        </p:attrNameLst>
                                      </p:cBhvr>
                                      <p:to>
                                        <p:strVal val="visible"/>
                                      </p:to>
                                    </p:set>
                                    <p:animEffect transition="in" filter="fade">
                                      <p:cBhvr>
                                        <p:cTn id="59"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5"/>
          <p:cNvSpPr txBox="1">
            <a:spLocks noGrp="1"/>
          </p:cNvSpPr>
          <p:nvPr>
            <p:ph type="title"/>
          </p:nvPr>
        </p:nvSpPr>
        <p:spPr>
          <a:xfrm>
            <a:off x="707542" y="399415"/>
            <a:ext cx="6455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API Description(1/</a:t>
            </a:r>
            <a:r>
              <a:rPr lang="en-US" sz="3600" b="1"/>
              <a:t>3</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31" name="Google Shape;331;p15"/>
          <p:cNvSpPr txBox="1"/>
          <p:nvPr/>
        </p:nvSpPr>
        <p:spPr>
          <a:xfrm>
            <a:off x="660600" y="1248925"/>
            <a:ext cx="7758900" cy="3830100"/>
          </a:xfrm>
          <a:prstGeom prst="rect">
            <a:avLst/>
          </a:prstGeom>
          <a:noFill/>
          <a:ln>
            <a:noFill/>
          </a:ln>
        </p:spPr>
        <p:txBody>
          <a:bodyPr spcFirstLastPara="1" wrap="square" lIns="0" tIns="12700" rIns="0" bIns="0" anchor="t" anchorCtr="0">
            <a:spAutoFit/>
          </a:bodyPr>
          <a:lstStyle/>
          <a:p>
            <a:pPr marL="457200" marR="0" lvl="0" indent="-342900" algn="l" rtl="0">
              <a:lnSpc>
                <a:spcPct val="100000"/>
              </a:lnSpc>
              <a:spcBef>
                <a:spcPts val="0"/>
              </a:spcBef>
              <a:spcAft>
                <a:spcPts val="0"/>
              </a:spcAft>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int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hreadCreate(char </a:t>
            </a:r>
            <a:r>
              <a:rPr lang="en-US" sz="1800" b="0" i="1" u="none" strike="noStrike" cap="none" dirty="0">
                <a:solidFill>
                  <a:srgbClr val="00B050"/>
                </a:solidFill>
                <a:latin typeface="Times New Roman"/>
                <a:ea typeface="Times New Roman"/>
                <a:cs typeface="Times New Roman"/>
                <a:sym typeface="Times New Roman"/>
              </a:rPr>
              <a:t>*name</a:t>
            </a:r>
            <a:r>
              <a:rPr lang="en-US" sz="1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char </a:t>
            </a:r>
            <a:r>
              <a:rPr lang="en-US" sz="1800" i="1" dirty="0">
                <a:solidFill>
                  <a:srgbClr val="00B050"/>
                </a:solidFill>
                <a:latin typeface="Times New Roman"/>
                <a:ea typeface="Times New Roman"/>
                <a:cs typeface="Times New Roman"/>
                <a:sym typeface="Times New Roman"/>
              </a:rPr>
              <a:t>*</a:t>
            </a:r>
            <a:r>
              <a:rPr lang="en-US" sz="1800" b="0" i="1" u="none" strike="noStrike" cap="none" dirty="0" err="1">
                <a:solidFill>
                  <a:srgbClr val="00B050"/>
                </a:solidFill>
                <a:latin typeface="Times New Roman"/>
                <a:ea typeface="Times New Roman"/>
                <a:cs typeface="Times New Roman"/>
                <a:sym typeface="Times New Roman"/>
              </a:rPr>
              <a:t>p</a:t>
            </a:r>
            <a:r>
              <a:rPr lang="en-US" sz="1800" i="1" dirty="0" err="1">
                <a:solidFill>
                  <a:srgbClr val="00B050"/>
                </a:solidFill>
                <a:latin typeface="Times New Roman"/>
                <a:ea typeface="Times New Roman"/>
                <a:cs typeface="Times New Roman"/>
                <a:sym typeface="Times New Roman"/>
              </a:rPr>
              <a:t>_f</a:t>
            </a:r>
            <a:r>
              <a:rPr lang="en-US" sz="1800" b="0" i="1" u="none" strike="noStrike" cap="none" dirty="0" err="1">
                <a:solidFill>
                  <a:srgbClr val="00B050"/>
                </a:solidFill>
                <a:latin typeface="Times New Roman"/>
                <a:ea typeface="Times New Roman"/>
                <a:cs typeface="Times New Roman"/>
                <a:sym typeface="Times New Roman"/>
              </a:rPr>
              <a:t>unction</a:t>
            </a:r>
            <a:r>
              <a:rPr lang="en-US" sz="1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char</a:t>
            </a:r>
            <a:r>
              <a:rPr lang="en-US" sz="1800" b="0" i="0" u="none" strike="noStrike" cap="none" dirty="0">
                <a:solidFill>
                  <a:schemeClr val="dk1"/>
                </a:solidFill>
                <a:latin typeface="Times New Roman"/>
                <a:ea typeface="Times New Roman"/>
                <a:cs typeface="Times New Roman"/>
                <a:sym typeface="Times New Roman"/>
              </a:rPr>
              <a:t> </a:t>
            </a:r>
            <a:r>
              <a:rPr lang="en-US" sz="1800" i="1" dirty="0">
                <a:solidFill>
                  <a:srgbClr val="00B050"/>
                </a:solidFill>
                <a:latin typeface="Times New Roman"/>
                <a:ea typeface="Times New Roman"/>
                <a:cs typeface="Times New Roman"/>
                <a:sym typeface="Times New Roman"/>
              </a:rPr>
              <a:t>*</a:t>
            </a:r>
            <a:r>
              <a:rPr lang="en-US" sz="1800" b="0" i="1" u="none" strike="noStrike" cap="none" dirty="0">
                <a:solidFill>
                  <a:srgbClr val="00B050"/>
                </a:solidFill>
                <a:latin typeface="Times New Roman"/>
                <a:ea typeface="Times New Roman"/>
                <a:cs typeface="Times New Roman"/>
                <a:sym typeface="Times New Roman"/>
              </a:rPr>
              <a:t>priority</a:t>
            </a:r>
            <a:r>
              <a:rPr lang="en-US" sz="1800" b="0" u="none" strike="noStrike" cap="none" dirty="0">
                <a:solidFill>
                  <a:schemeClr val="dk1"/>
                </a:solidFill>
                <a:latin typeface="Times New Roman"/>
                <a:ea typeface="Times New Roman"/>
                <a:cs typeface="Times New Roman"/>
                <a:sym typeface="Times New Roman"/>
              </a:rPr>
              <a:t>, int </a:t>
            </a:r>
            <a:r>
              <a:rPr lang="en-US" sz="1800" b="0" i="1" u="none" strike="noStrike" cap="none" dirty="0" err="1">
                <a:solidFill>
                  <a:srgbClr val="00B050"/>
                </a:solidFill>
                <a:latin typeface="Times New Roman"/>
                <a:ea typeface="Times New Roman"/>
                <a:cs typeface="Times New Roman"/>
                <a:sym typeface="Times New Roman"/>
              </a:rPr>
              <a:t>ca</a:t>
            </a:r>
            <a:r>
              <a:rPr lang="en-US" sz="1800" i="1" dirty="0" err="1">
                <a:solidFill>
                  <a:srgbClr val="00B050"/>
                </a:solidFill>
                <a:latin typeface="Times New Roman"/>
                <a:ea typeface="Times New Roman"/>
                <a:cs typeface="Times New Roman"/>
                <a:sym typeface="Times New Roman"/>
              </a:rPr>
              <a:t>ncel_mode</a:t>
            </a:r>
            <a:r>
              <a:rPr lang="en-US" sz="1800" b="0" i="0" u="none" strike="noStrike" cap="none" dirty="0">
                <a:solidFill>
                  <a:schemeClr val="dk1"/>
                </a:solidFill>
                <a:latin typeface="Times New Roman"/>
                <a:ea typeface="Times New Roman"/>
                <a:cs typeface="Times New Roman"/>
                <a:sym typeface="Times New Roman"/>
              </a:rPr>
              <a:t>);</a:t>
            </a:r>
            <a:r>
              <a:rPr lang="zh-TW" altLang="en-US" sz="1800" b="0" i="0" u="none" strike="noStrike" cap="none" dirty="0">
                <a:solidFill>
                  <a:schemeClr val="dk1"/>
                </a:solidFill>
                <a:latin typeface="Times New Roman"/>
                <a:ea typeface="Times New Roman"/>
                <a:cs typeface="Times New Roman"/>
                <a:sym typeface="Times New Roman"/>
              </a:rPr>
              <a:t> </a:t>
            </a:r>
            <a:r>
              <a:rPr lang="en-US" altLang="zh-TW" sz="1800" b="0" i="0" u="none" strike="noStrike" cap="none" dirty="0">
                <a:solidFill>
                  <a:schemeClr val="accent1">
                    <a:lumMod val="75000"/>
                  </a:schemeClr>
                </a:solidFill>
                <a:latin typeface="Times New Roman"/>
                <a:ea typeface="Times New Roman"/>
                <a:cs typeface="Times New Roman"/>
                <a:sym typeface="Times New Roman"/>
              </a:rPr>
              <a:t>-&gt;5function</a:t>
            </a:r>
            <a:endParaRPr sz="1800" b="0" i="0" u="none" strike="noStrike" cap="none" dirty="0">
              <a:solidFill>
                <a:schemeClr val="accent1">
                  <a:lumMod val="75000"/>
                </a:schemeClr>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Create a thread named </a:t>
            </a:r>
            <a:r>
              <a:rPr lang="en-US" sz="1600" i="1" dirty="0">
                <a:solidFill>
                  <a:srgbClr val="00B050"/>
                </a:solidFill>
                <a:latin typeface="Times New Roman"/>
                <a:ea typeface="Times New Roman"/>
                <a:cs typeface="Times New Roman"/>
                <a:sym typeface="Times New Roman"/>
              </a:rPr>
              <a:t>name </a:t>
            </a:r>
            <a:r>
              <a:rPr lang="en-US" sz="1600" dirty="0">
                <a:solidFill>
                  <a:schemeClr val="dk1"/>
                </a:solidFill>
                <a:latin typeface="Times New Roman"/>
                <a:ea typeface="Times New Roman"/>
                <a:cs typeface="Times New Roman"/>
                <a:sym typeface="Times New Roman"/>
              </a:rPr>
              <a:t>and set its priority to </a:t>
            </a:r>
            <a:r>
              <a:rPr lang="en-US" sz="1600" i="1" dirty="0">
                <a:solidFill>
                  <a:srgbClr val="00B050"/>
                </a:solidFill>
                <a:latin typeface="Times New Roman"/>
                <a:ea typeface="Times New Roman"/>
                <a:cs typeface="Times New Roman"/>
                <a:sym typeface="Times New Roman"/>
              </a:rPr>
              <a:t>priority.</a:t>
            </a:r>
            <a:endParaRPr sz="1600" i="1" dirty="0">
              <a:solidFill>
                <a:srgbClr val="00B050"/>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If </a:t>
            </a:r>
            <a:r>
              <a:rPr lang="en-US" sz="1600" dirty="0" err="1">
                <a:solidFill>
                  <a:schemeClr val="dk1"/>
                </a:solidFill>
                <a:latin typeface="Times New Roman"/>
                <a:ea typeface="Times New Roman"/>
                <a:cs typeface="Times New Roman"/>
                <a:sym typeface="Times New Roman"/>
              </a:rPr>
              <a:t>function_libary.c</a:t>
            </a:r>
            <a:r>
              <a:rPr lang="en-US" sz="1600" dirty="0">
                <a:solidFill>
                  <a:schemeClr val="dk1"/>
                </a:solidFill>
                <a:latin typeface="Times New Roman"/>
                <a:ea typeface="Times New Roman"/>
                <a:cs typeface="Times New Roman"/>
                <a:sym typeface="Times New Roman"/>
              </a:rPr>
              <a:t> doesn’t have a function named </a:t>
            </a:r>
            <a:r>
              <a:rPr lang="en-US" sz="1600" i="1" dirty="0" err="1">
                <a:solidFill>
                  <a:srgbClr val="00B050"/>
                </a:solidFill>
                <a:latin typeface="Times New Roman"/>
                <a:ea typeface="Times New Roman"/>
                <a:cs typeface="Times New Roman"/>
                <a:sym typeface="Times New Roman"/>
              </a:rPr>
              <a:t>p_function</a:t>
            </a:r>
            <a:r>
              <a:rPr lang="en-US" sz="1600" dirty="0">
                <a:solidFill>
                  <a:schemeClr val="dk1"/>
                </a:solidFill>
                <a:latin typeface="Times New Roman"/>
                <a:ea typeface="Times New Roman"/>
                <a:cs typeface="Times New Roman"/>
                <a:sym typeface="Times New Roman"/>
              </a:rPr>
              <a:t>, API </a:t>
            </a:r>
            <a:r>
              <a:rPr lang="en-US" sz="1600" b="1" dirty="0">
                <a:solidFill>
                  <a:schemeClr val="dk1"/>
                </a:solidFill>
                <a:latin typeface="Times New Roman"/>
                <a:ea typeface="Times New Roman"/>
                <a:cs typeface="Times New Roman"/>
                <a:sym typeface="Times New Roman"/>
              </a:rPr>
              <a:t>returns -1</a:t>
            </a:r>
            <a:r>
              <a:rPr lang="en-US" sz="1600" dirty="0">
                <a:solidFill>
                  <a:schemeClr val="dk1"/>
                </a:solidFill>
                <a:latin typeface="Times New Roman"/>
                <a:ea typeface="Times New Roman"/>
                <a:cs typeface="Times New Roman"/>
                <a:sym typeface="Times New Roman"/>
              </a:rPr>
              <a:t>.</a:t>
            </a:r>
            <a:endParaRPr sz="1600" i="1" dirty="0">
              <a:solidFill>
                <a:srgbClr val="00B050"/>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cancellation type of the thread is marked according to the </a:t>
            </a:r>
            <a:r>
              <a:rPr lang="en-US" sz="1600" i="1" dirty="0" err="1">
                <a:solidFill>
                  <a:srgbClr val="00B050"/>
                </a:solidFill>
                <a:latin typeface="Times New Roman"/>
                <a:ea typeface="Times New Roman"/>
                <a:cs typeface="Times New Roman"/>
                <a:sym typeface="Times New Roman"/>
              </a:rPr>
              <a:t>cancel_mode</a:t>
            </a:r>
            <a:r>
              <a:rPr lang="en-US" sz="16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Clr>
                <a:schemeClr val="dk1"/>
              </a:buClr>
              <a:buSzPts val="1600"/>
              <a:buFont typeface="Times New Roman"/>
              <a:buChar char="○"/>
            </a:pPr>
            <a:r>
              <a:rPr lang="en-US" sz="1600" b="1" i="0" u="none" strike="noStrike" cap="none" dirty="0">
                <a:solidFill>
                  <a:schemeClr val="dk1"/>
                </a:solidFill>
                <a:latin typeface="Times New Roman"/>
                <a:ea typeface="Times New Roman"/>
                <a:cs typeface="Times New Roman"/>
                <a:sym typeface="Times New Roman"/>
              </a:rPr>
              <a:t>Return (Thread ID)</a:t>
            </a:r>
            <a:r>
              <a:rPr lang="en-US" sz="1600" b="1" u="none" strike="noStrike" cap="none" dirty="0">
                <a:solidFill>
                  <a:schemeClr val="dk1"/>
                </a:solidFill>
                <a:latin typeface="Times New Roman"/>
                <a:ea typeface="Times New Roman"/>
                <a:cs typeface="Times New Roman"/>
                <a:sym typeface="Times New Roman"/>
              </a:rPr>
              <a:t>TID</a:t>
            </a:r>
            <a:r>
              <a:rPr lang="en-US" sz="1600" b="1" i="1"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of the created thread.</a:t>
            </a: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US" sz="1600" b="0" i="0" u="none" strike="noStrike" cap="none" dirty="0">
                <a:solidFill>
                  <a:schemeClr val="dk1"/>
                </a:solidFill>
                <a:latin typeface="Times New Roman"/>
                <a:ea typeface="Times New Roman"/>
                <a:cs typeface="Times New Roman"/>
                <a:sym typeface="Times New Roman"/>
              </a:rPr>
            </a:br>
            <a:endParaRPr sz="16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1800" dirty="0">
                <a:solidFill>
                  <a:schemeClr val="dk1"/>
                </a:solidFill>
                <a:latin typeface="Times New Roman"/>
                <a:ea typeface="Times New Roman"/>
                <a:cs typeface="Times New Roman"/>
                <a:sym typeface="Times New Roman"/>
              </a:rPr>
              <a:t>void</a:t>
            </a:r>
            <a:r>
              <a:rPr lang="en-US" sz="1800" b="0" i="0" u="none" strike="noStrike" cap="none" dirty="0">
                <a:solidFill>
                  <a:schemeClr val="dk1"/>
                </a:solidFill>
                <a:latin typeface="Times New Roman"/>
                <a:ea typeface="Times New Roman"/>
                <a:cs typeface="Times New Roman"/>
                <a:sym typeface="Times New Roman"/>
              </a:rPr>
              <a:t> OS2021_</a:t>
            </a:r>
            <a:r>
              <a:rPr lang="en-US" sz="1800" dirty="0">
                <a:solidFill>
                  <a:schemeClr val="dk1"/>
                </a:solidFill>
                <a:latin typeface="Times New Roman"/>
                <a:ea typeface="Times New Roman"/>
                <a:cs typeface="Times New Roman"/>
                <a:sym typeface="Times New Roman"/>
              </a:rPr>
              <a:t>T</a:t>
            </a:r>
            <a:r>
              <a:rPr lang="en-US" sz="1800" b="0" i="0" u="none" strike="noStrike" cap="none" dirty="0">
                <a:solidFill>
                  <a:schemeClr val="dk1"/>
                </a:solidFill>
                <a:latin typeface="Times New Roman"/>
                <a:ea typeface="Times New Roman"/>
                <a:cs typeface="Times New Roman"/>
                <a:sym typeface="Times New Roman"/>
              </a:rPr>
              <a:t>hreadCancel(</a:t>
            </a:r>
            <a:r>
              <a:rPr lang="en-US" sz="1800" dirty="0">
                <a:solidFill>
                  <a:schemeClr val="dk1"/>
                </a:solidFill>
                <a:latin typeface="Times New Roman"/>
                <a:ea typeface="Times New Roman"/>
                <a:cs typeface="Times New Roman"/>
                <a:sym typeface="Times New Roman"/>
              </a:rPr>
              <a:t>char </a:t>
            </a:r>
            <a:r>
              <a:rPr lang="en-US" sz="1800" i="1" dirty="0">
                <a:solidFill>
                  <a:srgbClr val="00B050"/>
                </a:solidFill>
                <a:latin typeface="Times New Roman"/>
                <a:ea typeface="Times New Roman"/>
                <a:cs typeface="Times New Roman"/>
                <a:sym typeface="Times New Roman"/>
              </a:rPr>
              <a:t>*name</a:t>
            </a:r>
            <a:r>
              <a:rPr lang="en-US"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Cancel the thread named </a:t>
            </a:r>
            <a:r>
              <a:rPr lang="en-US" sz="1600" i="1" dirty="0">
                <a:solidFill>
                  <a:srgbClr val="00B050"/>
                </a:solidFill>
                <a:latin typeface="Times New Roman"/>
                <a:ea typeface="Times New Roman"/>
                <a:cs typeface="Times New Roman"/>
                <a:sym typeface="Times New Roman"/>
              </a:rPr>
              <a:t>name </a:t>
            </a:r>
            <a:r>
              <a:rPr lang="en-US" sz="1600" dirty="0">
                <a:solidFill>
                  <a:schemeClr val="dk1"/>
                </a:solidFill>
                <a:latin typeface="Times New Roman"/>
                <a:ea typeface="Times New Roman"/>
                <a:cs typeface="Times New Roman"/>
                <a:sym typeface="Times New Roman"/>
              </a:rPr>
              <a:t>according to the cancel mode of the thread.</a:t>
            </a:r>
            <a:endParaRPr sz="1600" dirty="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If the cancel mode is 0,  change the thread status to </a:t>
            </a:r>
            <a:r>
              <a:rPr lang="en-US" sz="1600" b="1" dirty="0">
                <a:solidFill>
                  <a:schemeClr val="dk1"/>
                </a:solidFill>
                <a:latin typeface="Times New Roman"/>
                <a:ea typeface="Times New Roman"/>
                <a:cs typeface="Times New Roman"/>
                <a:sym typeface="Times New Roman"/>
              </a:rPr>
              <a:t>TERMINATED</a:t>
            </a:r>
            <a:r>
              <a:rPr lang="en-US" sz="1600" dirty="0">
                <a:solidFill>
                  <a:schemeClr val="dk1"/>
                </a:solidFill>
                <a:latin typeface="Times New Roman"/>
                <a:ea typeface="Times New Roman"/>
                <a:cs typeface="Times New Roman"/>
                <a:sym typeface="Times New Roman"/>
              </a:rPr>
              <a:t>, and then the resource memory block will be reclaimed by the reclaimer.</a:t>
            </a:r>
            <a:endParaRPr sz="1600" dirty="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If the cancel mode is 1, please inform the thread named </a:t>
            </a:r>
            <a:r>
              <a:rPr lang="en-US" sz="1800" i="1" dirty="0">
                <a:solidFill>
                  <a:srgbClr val="00B050"/>
                </a:solidFill>
                <a:latin typeface="Times New Roman"/>
                <a:ea typeface="Times New Roman"/>
                <a:cs typeface="Times New Roman"/>
                <a:sym typeface="Times New Roman"/>
              </a:rPr>
              <a:t>name</a:t>
            </a:r>
            <a:r>
              <a:rPr lang="en-US" sz="1600" dirty="0">
                <a:solidFill>
                  <a:schemeClr val="dk1"/>
                </a:solidFill>
                <a:latin typeface="Times New Roman"/>
                <a:ea typeface="Times New Roman"/>
                <a:cs typeface="Times New Roman"/>
                <a:sym typeface="Times New Roman"/>
              </a:rPr>
              <a:t> that another thread wants to cancel it.</a:t>
            </a:r>
            <a:endParaRPr sz="1600" dirty="0">
              <a:solidFill>
                <a:schemeClr val="dk1"/>
              </a:solidFill>
              <a:latin typeface="Times New Roman"/>
              <a:ea typeface="Times New Roman"/>
              <a:cs typeface="Times New Roman"/>
              <a:sym typeface="Times New Roman"/>
            </a:endParaRPr>
          </a:p>
          <a:p>
            <a:pPr marL="1371600" lvl="2"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Then </a:t>
            </a:r>
            <a:r>
              <a:rPr lang="en-US" sz="1600" i="1" dirty="0">
                <a:solidFill>
                  <a:srgbClr val="00B050"/>
                </a:solidFill>
                <a:latin typeface="Times New Roman"/>
                <a:ea typeface="Times New Roman"/>
                <a:cs typeface="Times New Roman"/>
                <a:sym typeface="Times New Roman"/>
              </a:rPr>
              <a:t>name</a:t>
            </a:r>
            <a:r>
              <a:rPr lang="en-US" sz="1600" dirty="0">
                <a:solidFill>
                  <a:schemeClr val="dk1"/>
                </a:solidFill>
                <a:latin typeface="Times New Roman"/>
                <a:ea typeface="Times New Roman"/>
                <a:cs typeface="Times New Roman"/>
                <a:sym typeface="Times New Roman"/>
              </a:rPr>
              <a:t> thread will be terminated when it enters the cancellation point</a:t>
            </a:r>
            <a:endParaRPr sz="1600" dirty="0">
              <a:solidFill>
                <a:schemeClr val="dk1"/>
              </a:solidFill>
              <a:latin typeface="Times New Roman"/>
              <a:ea typeface="Times New Roman"/>
              <a:cs typeface="Times New Roman"/>
              <a:sym typeface="Times New Roman"/>
            </a:endParaRPr>
          </a:p>
        </p:txBody>
      </p:sp>
      <p:sp>
        <p:nvSpPr>
          <p:cNvPr id="332" name="Google Shape;332;p15"/>
          <p:cNvSpPr txBox="1">
            <a:spLocks noGrp="1"/>
          </p:cNvSpPr>
          <p:nvPr>
            <p:ph type="sldNum" idx="12"/>
          </p:nvPr>
        </p:nvSpPr>
        <p:spPr>
          <a:xfrm>
            <a:off x="4552212" y="6601775"/>
            <a:ext cx="3291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fba6e3df84_3_39"/>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API Description(2/</a:t>
            </a:r>
            <a:r>
              <a:rPr lang="en-US" sz="3600" b="1"/>
              <a:t>3</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39" name="Google Shape;339;gfba6e3df84_3_39"/>
          <p:cNvSpPr txBox="1"/>
          <p:nvPr/>
        </p:nvSpPr>
        <p:spPr>
          <a:xfrm>
            <a:off x="698100" y="1069275"/>
            <a:ext cx="8065500" cy="4521751"/>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dirty="0">
                <a:solidFill>
                  <a:schemeClr val="dk1"/>
                </a:solidFill>
                <a:latin typeface="Times New Roman"/>
                <a:ea typeface="Times New Roman"/>
                <a:cs typeface="Times New Roman"/>
                <a:sym typeface="Times New Roman"/>
              </a:rPr>
              <a:t>A total of 8 types of events, use numbers 0~7 to number the events.</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297816" marR="0" lvl="0" indent="-285750" algn="l" rtl="0">
              <a:lnSpc>
                <a:spcPct val="100000"/>
              </a:lnSpc>
              <a:spcBef>
                <a:spcPts val="0"/>
              </a:spcBef>
              <a:spcAft>
                <a:spcPts val="0"/>
              </a:spcAft>
              <a:buClr>
                <a:schemeClr val="dk1"/>
              </a:buClr>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void OS2021_threadWaitEvent(int </a:t>
            </a:r>
            <a:r>
              <a:rPr lang="en-US" sz="1800" i="1" dirty="0" err="1">
                <a:solidFill>
                  <a:srgbClr val="00B050"/>
                </a:solidFill>
                <a:latin typeface="Times New Roman"/>
                <a:ea typeface="Times New Roman"/>
                <a:cs typeface="Times New Roman"/>
                <a:sym typeface="Times New Roman"/>
              </a:rPr>
              <a:t>e</a:t>
            </a:r>
            <a:r>
              <a:rPr lang="en-US" sz="1800" i="1" u="none" strike="noStrike" cap="none" dirty="0" err="1">
                <a:solidFill>
                  <a:srgbClr val="00B050"/>
                </a:solidFill>
                <a:latin typeface="Times New Roman"/>
                <a:ea typeface="Times New Roman"/>
                <a:cs typeface="Times New Roman"/>
                <a:sym typeface="Times New Roman"/>
              </a:rPr>
              <a:t>vent_</a:t>
            </a:r>
            <a:r>
              <a:rPr lang="en-US" sz="1800" i="1" dirty="0" err="1">
                <a:solidFill>
                  <a:srgbClr val="00B050"/>
                </a:solidFill>
                <a:latin typeface="Times New Roman"/>
                <a:ea typeface="Times New Roman"/>
                <a:cs typeface="Times New Roman"/>
                <a:sym typeface="Times New Roman"/>
              </a:rPr>
              <a:t>id</a:t>
            </a:r>
            <a:r>
              <a:rPr lang="en-US" sz="1800" i="0" u="none" strike="noStrike" cap="none" dirty="0">
                <a:solidFill>
                  <a:schemeClr val="dk1"/>
                </a:solidFill>
                <a:latin typeface="Times New Roman"/>
                <a:ea typeface="Times New Roman"/>
                <a:cs typeface="Times New Roman"/>
                <a:sym typeface="Times New Roman"/>
              </a:rPr>
              <a:t>); (</a:t>
            </a:r>
            <a:r>
              <a:rPr lang="en-US" sz="1800" i="0" u="none" strike="noStrike" cap="none" dirty="0">
                <a:solidFill>
                  <a:schemeClr val="accent1">
                    <a:lumMod val="75000"/>
                  </a:schemeClr>
                </a:solidFill>
                <a:latin typeface="Times New Roman"/>
                <a:ea typeface="Times New Roman"/>
                <a:cs typeface="Times New Roman"/>
                <a:sym typeface="Times New Roman"/>
              </a:rPr>
              <a:t>設定我要等哪種event:0~7，如果此ID存在就會進到waiting state</a:t>
            </a:r>
            <a:r>
              <a:rPr lang="en-US" sz="1800" i="0" u="none" strike="noStrike" cap="none" dirty="0">
                <a:solidFill>
                  <a:schemeClr val="dk1"/>
                </a:solidFill>
                <a:latin typeface="Times New Roman"/>
                <a:ea typeface="Times New Roman"/>
                <a:cs typeface="Times New Roman"/>
                <a:sym typeface="Times New Roman"/>
              </a:rPr>
              <a:t>)</a:t>
            </a:r>
            <a:endParaRPr sz="1800" i="0" u="none" strike="noStrike" cap="none" dirty="0">
              <a:solidFill>
                <a:srgbClr val="000000"/>
              </a:solidFill>
              <a:latin typeface="Times New Roman"/>
              <a:ea typeface="Times New Roman"/>
              <a:cs typeface="Times New Roman"/>
              <a:sym typeface="Times New Roman"/>
            </a:endParaRPr>
          </a:p>
          <a:p>
            <a:pPr marL="756285" marR="0" lvl="1" indent="-283843" algn="l" rtl="0">
              <a:lnSpc>
                <a:spcPct val="100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running thread changes its state to </a:t>
            </a:r>
            <a:r>
              <a:rPr lang="en-US" sz="1600" b="1" dirty="0">
                <a:solidFill>
                  <a:schemeClr val="dk1"/>
                </a:solidFill>
                <a:latin typeface="Times New Roman"/>
                <a:ea typeface="Times New Roman"/>
                <a:cs typeface="Times New Roman"/>
                <a:sym typeface="Times New Roman"/>
              </a:rPr>
              <a:t>WAITING</a:t>
            </a:r>
            <a:r>
              <a:rPr lang="en-US" sz="1600" dirty="0">
                <a:solidFill>
                  <a:schemeClr val="dk1"/>
                </a:solidFill>
                <a:latin typeface="Times New Roman"/>
                <a:ea typeface="Times New Roman"/>
                <a:cs typeface="Times New Roman"/>
                <a:sym typeface="Times New Roman"/>
              </a:rPr>
              <a:t> and enters the event waiting queue corresponding to the </a:t>
            </a:r>
            <a:r>
              <a:rPr lang="en-US" sz="1600" i="1" dirty="0" err="1">
                <a:solidFill>
                  <a:srgbClr val="00B050"/>
                </a:solidFill>
                <a:latin typeface="Times New Roman"/>
                <a:ea typeface="Times New Roman"/>
                <a:cs typeface="Times New Roman"/>
                <a:sym typeface="Times New Roman"/>
              </a:rPr>
              <a:t>event_id</a:t>
            </a:r>
            <a:r>
              <a:rPr lang="en-US" sz="16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742950" marR="0" lvl="1" indent="-285750" algn="l" rtl="0">
              <a:lnSpc>
                <a:spcPct val="100000"/>
              </a:lnSpc>
              <a:spcBef>
                <a:spcPts val="0"/>
              </a:spcBef>
              <a:spcAft>
                <a:spcPts val="0"/>
              </a:spcAft>
              <a:buClr>
                <a:schemeClr val="dk1"/>
              </a:buClr>
              <a:buSzPts val="1600"/>
              <a:buFont typeface="Times New Roman"/>
              <a:buChar char="○"/>
            </a:pPr>
            <a:r>
              <a:rPr lang="en-US" sz="1600" dirty="0">
                <a:solidFill>
                  <a:schemeClr val="dk1"/>
                </a:solidFill>
                <a:highlight>
                  <a:srgbClr val="FFFF00"/>
                </a:highlight>
                <a:latin typeface="Times New Roman"/>
                <a:ea typeface="Times New Roman"/>
                <a:cs typeface="Times New Roman"/>
                <a:sym typeface="Times New Roman"/>
              </a:rPr>
              <a:t>Reschedule if needed.</a:t>
            </a:r>
            <a:endParaRPr sz="1600" dirty="0">
              <a:solidFill>
                <a:schemeClr val="dk1"/>
              </a:solidFill>
              <a:highlight>
                <a:srgbClr val="FFFF00"/>
              </a:highlight>
              <a:latin typeface="Times New Roman"/>
              <a:ea typeface="Times New Roman"/>
              <a:cs typeface="Times New Roman"/>
              <a:sym typeface="Times New Roman"/>
            </a:endParaRPr>
          </a:p>
          <a:p>
            <a:pPr marL="742950" marR="0" lvl="1" indent="-285750" algn="l" rtl="0">
              <a:lnSpc>
                <a:spcPct val="10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thread calling this API </a:t>
            </a:r>
            <a:r>
              <a:rPr lang="en-US" sz="1600" dirty="0">
                <a:solidFill>
                  <a:schemeClr val="dk1"/>
                </a:solidFill>
                <a:highlight>
                  <a:srgbClr val="FFFF00"/>
                </a:highlight>
                <a:latin typeface="Times New Roman"/>
                <a:ea typeface="Times New Roman"/>
                <a:cs typeface="Times New Roman"/>
                <a:sym typeface="Times New Roman"/>
              </a:rPr>
              <a:t>must print </a:t>
            </a:r>
            <a:r>
              <a:rPr lang="en-US" sz="1600" dirty="0">
                <a:solidFill>
                  <a:schemeClr val="dk1"/>
                </a:solidFill>
                <a:latin typeface="Times New Roman"/>
                <a:ea typeface="Times New Roman"/>
                <a:cs typeface="Times New Roman"/>
                <a:sym typeface="Times New Roman"/>
              </a:rPr>
              <a:t>the event it wants to wait for on the terminal. </a:t>
            </a:r>
            <a:endParaRPr sz="1600" dirty="0">
              <a:solidFill>
                <a:schemeClr val="dk1"/>
              </a:solidFill>
              <a:latin typeface="Times New Roman"/>
              <a:ea typeface="Times New Roman"/>
              <a:cs typeface="Times New Roman"/>
              <a:sym typeface="Times New Roman"/>
            </a:endParaRPr>
          </a:p>
          <a:p>
            <a:pPr marL="1371600" lvl="2" indent="-330200" algn="l" rtl="0">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e.g., xxx wants to wait for event 2.</a:t>
            </a:r>
            <a:endParaRPr sz="1600" dirty="0">
              <a:solidFill>
                <a:schemeClr val="dk1"/>
              </a:solidFill>
              <a:latin typeface="Times New Roman"/>
              <a:ea typeface="Times New Roman"/>
              <a:cs typeface="Times New Roman"/>
              <a:sym typeface="Times New Roman"/>
            </a:endParaRPr>
          </a:p>
          <a:p>
            <a:pPr marL="756285" marR="0" lvl="1" indent="-182243" algn="l" rtl="0">
              <a:lnSpc>
                <a:spcPct val="100000"/>
              </a:lnSpc>
              <a:spcBef>
                <a:spcPts val="5"/>
              </a:spcBef>
              <a:spcAft>
                <a:spcPts val="0"/>
              </a:spcAft>
              <a:buClr>
                <a:schemeClr val="dk1"/>
              </a:buClr>
              <a:buSzPts val="1650"/>
              <a:buFont typeface="Arial"/>
              <a:buNone/>
            </a:pPr>
            <a:endParaRPr sz="1450" i="0" u="none" strike="noStrike" cap="none" dirty="0">
              <a:solidFill>
                <a:schemeClr val="dk1"/>
              </a:solidFill>
              <a:latin typeface="Times New Roman"/>
              <a:ea typeface="Times New Roman"/>
              <a:cs typeface="Times New Roman"/>
              <a:sym typeface="Times New Roman"/>
            </a:endParaRPr>
          </a:p>
          <a:p>
            <a:pPr marL="299085" marR="0" lvl="0" indent="-287018" algn="l" rtl="0">
              <a:lnSpc>
                <a:spcPct val="100000"/>
              </a:lnSpc>
              <a:spcBef>
                <a:spcPts val="5"/>
              </a:spcBef>
              <a:spcAft>
                <a:spcPts val="0"/>
              </a:spcAft>
              <a:buClr>
                <a:schemeClr val="dk1"/>
              </a:buClr>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void OS2021_threadSetEvent(int </a:t>
            </a:r>
            <a:r>
              <a:rPr lang="en-US" sz="1800" i="1" dirty="0" err="1">
                <a:solidFill>
                  <a:srgbClr val="00B050"/>
                </a:solidFill>
                <a:latin typeface="Times New Roman"/>
                <a:ea typeface="Times New Roman"/>
                <a:cs typeface="Times New Roman"/>
                <a:sym typeface="Times New Roman"/>
              </a:rPr>
              <a:t>event_id</a:t>
            </a:r>
            <a:r>
              <a:rPr lang="en-US" sz="1800" i="0" u="none" strike="noStrike" cap="none" dirty="0">
                <a:solidFill>
                  <a:schemeClr val="accent1">
                    <a:lumMod val="75000"/>
                  </a:schemeClr>
                </a:solidFill>
                <a:latin typeface="Times New Roman"/>
                <a:ea typeface="Times New Roman"/>
                <a:cs typeface="Times New Roman"/>
                <a:sym typeface="Times New Roman"/>
              </a:rPr>
              <a:t>); (</a:t>
            </a:r>
            <a:r>
              <a:rPr lang="en-US" sz="1800" i="0" u="none" strike="noStrike" cap="none" dirty="0" err="1">
                <a:solidFill>
                  <a:schemeClr val="accent1">
                    <a:lumMod val="75000"/>
                  </a:schemeClr>
                </a:solidFill>
                <a:latin typeface="Times New Roman"/>
                <a:ea typeface="Times New Roman"/>
                <a:cs typeface="Times New Roman"/>
                <a:sym typeface="Times New Roman"/>
              </a:rPr>
              <a:t>喚起想等某個event的thread</a:t>
            </a:r>
            <a:r>
              <a:rPr lang="en-US" sz="1800" i="0" u="none" strike="noStrike" cap="none" dirty="0">
                <a:solidFill>
                  <a:schemeClr val="accent1">
                    <a:lumMod val="75000"/>
                  </a:schemeClr>
                </a:solidFill>
                <a:latin typeface="Times New Roman"/>
                <a:ea typeface="Times New Roman"/>
                <a:cs typeface="Times New Roman"/>
                <a:sym typeface="Times New Roman"/>
              </a:rPr>
              <a:t>)</a:t>
            </a:r>
            <a:endParaRPr sz="1800" i="0" u="none" strike="noStrike" cap="none" dirty="0">
              <a:solidFill>
                <a:schemeClr val="accent1">
                  <a:lumMod val="75000"/>
                </a:schemeClr>
              </a:solidFill>
              <a:latin typeface="Times New Roman"/>
              <a:ea typeface="Times New Roman"/>
              <a:cs typeface="Times New Roman"/>
              <a:sym typeface="Times New Roman"/>
            </a:endParaRPr>
          </a:p>
          <a:p>
            <a:pPr marL="756285" marR="0" lvl="1" indent="-283843" algn="l" rtl="0">
              <a:lnSpc>
                <a:spcPct val="100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If there is currently a thread waiting for an event, the API will move the state of the thread from </a:t>
            </a:r>
            <a:r>
              <a:rPr lang="en-US" sz="1600" b="1" dirty="0">
                <a:solidFill>
                  <a:schemeClr val="dk1"/>
                </a:solidFill>
                <a:latin typeface="Times New Roman"/>
                <a:ea typeface="Times New Roman"/>
                <a:cs typeface="Times New Roman"/>
                <a:sym typeface="Times New Roman"/>
              </a:rPr>
              <a:t>WAITING</a:t>
            </a:r>
            <a:r>
              <a:rPr lang="en-US" sz="1600" dirty="0">
                <a:solidFill>
                  <a:schemeClr val="dk1"/>
                </a:solidFill>
                <a:latin typeface="Times New Roman"/>
                <a:ea typeface="Times New Roman"/>
                <a:cs typeface="Times New Roman"/>
                <a:sym typeface="Times New Roman"/>
              </a:rPr>
              <a:t> to </a:t>
            </a:r>
            <a:r>
              <a:rPr lang="en-US" sz="1600" b="1" dirty="0">
                <a:solidFill>
                  <a:schemeClr val="dk1"/>
                </a:solidFill>
                <a:latin typeface="Times New Roman"/>
                <a:ea typeface="Times New Roman"/>
                <a:cs typeface="Times New Roman"/>
                <a:sym typeface="Times New Roman"/>
              </a:rPr>
              <a:t>READY</a:t>
            </a:r>
            <a:r>
              <a:rPr lang="en-US" sz="1600" dirty="0">
                <a:solidFill>
                  <a:schemeClr val="dk1"/>
                </a:solidFill>
                <a:latin typeface="Times New Roman"/>
                <a:ea typeface="Times New Roman"/>
                <a:cs typeface="Times New Roman"/>
                <a:sym typeface="Times New Roman"/>
              </a:rPr>
              <a:t> and remove the thread from the event waiting queue corresponding to the </a:t>
            </a:r>
            <a:r>
              <a:rPr lang="en-US" sz="1600" i="1" dirty="0" err="1">
                <a:solidFill>
                  <a:srgbClr val="00B050"/>
                </a:solidFill>
                <a:latin typeface="Times New Roman"/>
                <a:ea typeface="Times New Roman"/>
                <a:cs typeface="Times New Roman"/>
                <a:sym typeface="Times New Roman"/>
              </a:rPr>
              <a:t>event_id</a:t>
            </a:r>
            <a:r>
              <a:rPr lang="en-US" sz="1600" dirty="0">
                <a:solidFill>
                  <a:schemeClr val="dk1"/>
                </a:solidFill>
                <a:latin typeface="Times New Roman"/>
                <a:ea typeface="Times New Roman"/>
                <a:cs typeface="Times New Roman"/>
                <a:sym typeface="Times New Roman"/>
              </a:rPr>
              <a:t>. </a:t>
            </a:r>
            <a:endParaRPr sz="1600" dirty="0">
              <a:solidFill>
                <a:schemeClr val="dk1"/>
              </a:solidFill>
              <a:latin typeface="Times New Roman"/>
              <a:ea typeface="Times New Roman"/>
              <a:cs typeface="Times New Roman"/>
              <a:sym typeface="Times New Roman"/>
            </a:endParaRPr>
          </a:p>
          <a:p>
            <a:pPr marL="756285" marR="0" lvl="1" indent="-283843" algn="l" rtl="0">
              <a:lnSpc>
                <a:spcPct val="100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If no threads are waiting for the event, nothing is done.</a:t>
            </a:r>
            <a:endParaRPr sz="1600" dirty="0">
              <a:solidFill>
                <a:schemeClr val="dk1"/>
              </a:solidFill>
              <a:latin typeface="Times New Roman"/>
              <a:ea typeface="Times New Roman"/>
              <a:cs typeface="Times New Roman"/>
              <a:sym typeface="Times New Roman"/>
            </a:endParaRPr>
          </a:p>
          <a:p>
            <a:pPr marL="756285" marR="0" lvl="1" indent="-283843" algn="l" rtl="0">
              <a:lnSpc>
                <a:spcPct val="100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If a thread is awakened, the wake-up information </a:t>
            </a:r>
            <a:r>
              <a:rPr lang="en-US" sz="1600" dirty="0">
                <a:solidFill>
                  <a:schemeClr val="dk1"/>
                </a:solidFill>
                <a:highlight>
                  <a:srgbClr val="FFFF00"/>
                </a:highlight>
                <a:latin typeface="Times New Roman"/>
                <a:ea typeface="Times New Roman"/>
                <a:cs typeface="Times New Roman"/>
                <a:sym typeface="Times New Roman"/>
              </a:rPr>
              <a:t>must be printed </a:t>
            </a:r>
            <a:r>
              <a:rPr lang="en-US" sz="1600" dirty="0">
                <a:solidFill>
                  <a:schemeClr val="dk1"/>
                </a:solidFill>
                <a:latin typeface="Times New Roman"/>
                <a:ea typeface="Times New Roman"/>
                <a:cs typeface="Times New Roman"/>
                <a:sym typeface="Times New Roman"/>
              </a:rPr>
              <a:t>on the terminal.</a:t>
            </a:r>
            <a:endParaRPr sz="1600" dirty="0">
              <a:solidFill>
                <a:schemeClr val="dk1"/>
              </a:solidFill>
              <a:latin typeface="Times New Roman"/>
              <a:ea typeface="Times New Roman"/>
              <a:cs typeface="Times New Roman"/>
              <a:sym typeface="Times New Roman"/>
            </a:endParaRPr>
          </a:p>
          <a:p>
            <a:pPr marL="1371600" marR="0" lvl="2" indent="-330200" algn="l" rtl="0">
              <a:lnSpc>
                <a:spcPct val="100000"/>
              </a:lnSpc>
              <a:spcBef>
                <a:spcPts val="5"/>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e.g., xxx1 changes the status of xxx2 to </a:t>
            </a:r>
            <a:r>
              <a:rPr lang="en-US" sz="1600" b="1" dirty="0">
                <a:solidFill>
                  <a:schemeClr val="dk1"/>
                </a:solidFill>
                <a:latin typeface="Times New Roman"/>
                <a:ea typeface="Times New Roman"/>
                <a:cs typeface="Times New Roman"/>
                <a:sym typeface="Times New Roman"/>
              </a:rPr>
              <a:t>READY</a:t>
            </a:r>
            <a:r>
              <a:rPr lang="en-US" sz="16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450" dirty="0">
              <a:solidFill>
                <a:schemeClr val="dk1"/>
              </a:solidFill>
              <a:latin typeface="Times New Roman"/>
              <a:ea typeface="Times New Roman"/>
              <a:cs typeface="Times New Roman"/>
              <a:sym typeface="Times New Roman"/>
            </a:endParaRPr>
          </a:p>
        </p:txBody>
      </p:sp>
      <p:sp>
        <p:nvSpPr>
          <p:cNvPr id="340" name="Google Shape;340;gfba6e3df84_3_39"/>
          <p:cNvSpPr txBox="1">
            <a:spLocks noGrp="1"/>
          </p:cNvSpPr>
          <p:nvPr>
            <p:ph type="sldNum" idx="12"/>
          </p:nvPr>
        </p:nvSpPr>
        <p:spPr>
          <a:xfrm>
            <a:off x="4552228" y="6601775"/>
            <a:ext cx="5571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046d3ecdda_0_15"/>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API Description(2/</a:t>
            </a:r>
            <a:r>
              <a:rPr lang="en-US" sz="3600" b="1"/>
              <a:t>3</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47" name="Google Shape;347;g1046d3ecdda_0_15"/>
          <p:cNvSpPr txBox="1"/>
          <p:nvPr/>
        </p:nvSpPr>
        <p:spPr>
          <a:xfrm>
            <a:off x="698100" y="1069275"/>
            <a:ext cx="8065500" cy="1852800"/>
          </a:xfrm>
          <a:prstGeom prst="rect">
            <a:avLst/>
          </a:prstGeom>
          <a:noFill/>
          <a:ln>
            <a:noFill/>
          </a:ln>
        </p:spPr>
        <p:txBody>
          <a:bodyPr spcFirstLastPara="1" wrap="square" lIns="0" tIns="12700" rIns="0" bIns="0" anchor="t" anchorCtr="0">
            <a:spAutoFit/>
          </a:bodyPr>
          <a:lstStyle/>
          <a:p>
            <a:pPr marL="457200" lvl="0" indent="-349250" algn="l" rtl="0">
              <a:spcBef>
                <a:spcPts val="0"/>
              </a:spcBef>
              <a:spcAft>
                <a:spcPts val="0"/>
              </a:spcAft>
              <a:buClr>
                <a:srgbClr val="C00000"/>
              </a:buClr>
              <a:buSzPts val="1900"/>
              <a:buFont typeface="Times New Roman"/>
              <a:buChar char="●"/>
            </a:pPr>
            <a:r>
              <a:rPr lang="en-US" sz="1900" dirty="0">
                <a:solidFill>
                  <a:srgbClr val="C00000"/>
                </a:solidFill>
                <a:latin typeface="Times New Roman"/>
                <a:ea typeface="Times New Roman"/>
                <a:cs typeface="Times New Roman"/>
                <a:sym typeface="Times New Roman"/>
              </a:rPr>
              <a:t>Notice</a:t>
            </a:r>
            <a:endParaRPr sz="1900" dirty="0">
              <a:solidFill>
                <a:srgbClr val="C00000"/>
              </a:solidFill>
              <a:latin typeface="Times New Roman"/>
              <a:ea typeface="Times New Roman"/>
              <a:cs typeface="Times New Roman"/>
              <a:sym typeface="Times New Roman"/>
            </a:endParaRPr>
          </a:p>
          <a:p>
            <a:pPr marL="914400" lvl="1" indent="-336550" algn="l" rtl="0">
              <a:spcBef>
                <a:spcPts val="0"/>
              </a:spcBef>
              <a:spcAft>
                <a:spcPts val="0"/>
              </a:spcAft>
              <a:buClr>
                <a:schemeClr val="dk1"/>
              </a:buClr>
              <a:buSzPts val="1700"/>
              <a:buFont typeface="Times New Roman"/>
              <a:buChar char="○"/>
            </a:pPr>
            <a:r>
              <a:rPr lang="en-US" sz="1700" dirty="0">
                <a:solidFill>
                  <a:schemeClr val="dk1"/>
                </a:solidFill>
                <a:latin typeface="Times New Roman"/>
                <a:ea typeface="Times New Roman"/>
                <a:cs typeface="Times New Roman"/>
                <a:sym typeface="Times New Roman"/>
              </a:rPr>
              <a:t>If multiple threads are waiting for the same event, the thread with </a:t>
            </a:r>
            <a:r>
              <a:rPr lang="en-US" sz="1700" dirty="0">
                <a:solidFill>
                  <a:schemeClr val="dk1"/>
                </a:solidFill>
                <a:highlight>
                  <a:srgbClr val="FFFF00"/>
                </a:highlight>
                <a:latin typeface="Times New Roman"/>
                <a:ea typeface="Times New Roman"/>
                <a:cs typeface="Times New Roman"/>
                <a:sym typeface="Times New Roman"/>
              </a:rPr>
              <a:t>the highest priority will be awakened first.</a:t>
            </a:r>
            <a:r>
              <a:rPr lang="en-US" sz="1700" dirty="0">
                <a:solidFill>
                  <a:schemeClr val="dk1"/>
                </a:solidFill>
                <a:latin typeface="Times New Roman"/>
                <a:ea typeface="Times New Roman"/>
                <a:cs typeface="Times New Roman"/>
                <a:sym typeface="Times New Roman"/>
              </a:rPr>
              <a:t> </a:t>
            </a:r>
            <a:br>
              <a:rPr lang="en-US" sz="1700" dirty="0">
                <a:solidFill>
                  <a:schemeClr val="dk1"/>
                </a:solidFill>
                <a:latin typeface="Times New Roman"/>
                <a:ea typeface="Times New Roman"/>
                <a:cs typeface="Times New Roman"/>
                <a:sym typeface="Times New Roman"/>
              </a:rPr>
            </a:br>
            <a:endParaRPr sz="1700" dirty="0">
              <a:solidFill>
                <a:schemeClr val="dk1"/>
              </a:solidFill>
              <a:latin typeface="Times New Roman"/>
              <a:ea typeface="Times New Roman"/>
              <a:cs typeface="Times New Roman"/>
              <a:sym typeface="Times New Roman"/>
            </a:endParaRPr>
          </a:p>
          <a:p>
            <a:pPr marL="914400" lvl="1" indent="-336550" algn="l" rtl="0">
              <a:spcBef>
                <a:spcPts val="0"/>
              </a:spcBef>
              <a:spcAft>
                <a:spcPts val="0"/>
              </a:spcAft>
              <a:buClr>
                <a:schemeClr val="dk1"/>
              </a:buClr>
              <a:buSzPts val="1700"/>
              <a:buFont typeface="Times New Roman"/>
              <a:buChar char="○"/>
            </a:pPr>
            <a:r>
              <a:rPr lang="en-US" sz="1700" dirty="0">
                <a:solidFill>
                  <a:schemeClr val="dk1"/>
                </a:solidFill>
                <a:highlight>
                  <a:srgbClr val="FFFF00"/>
                </a:highlight>
                <a:latin typeface="Times New Roman"/>
                <a:ea typeface="Times New Roman"/>
                <a:cs typeface="Times New Roman"/>
                <a:sym typeface="Times New Roman"/>
              </a:rPr>
              <a:t>If the priority is the same</a:t>
            </a:r>
            <a:r>
              <a:rPr lang="en-US" sz="1700" dirty="0">
                <a:solidFill>
                  <a:schemeClr val="dk1"/>
                </a:solidFill>
                <a:latin typeface="Times New Roman"/>
                <a:ea typeface="Times New Roman"/>
                <a:cs typeface="Times New Roman"/>
                <a:sym typeface="Times New Roman"/>
              </a:rPr>
              <a:t>, it will be served according to the </a:t>
            </a:r>
            <a:r>
              <a:rPr lang="en-US" sz="1700" dirty="0">
                <a:solidFill>
                  <a:schemeClr val="dk1"/>
                </a:solidFill>
                <a:highlight>
                  <a:srgbClr val="FFFF00"/>
                </a:highlight>
                <a:latin typeface="Times New Roman"/>
                <a:ea typeface="Times New Roman"/>
                <a:cs typeface="Times New Roman"/>
                <a:sym typeface="Times New Roman"/>
              </a:rPr>
              <a:t>first-come, first-served </a:t>
            </a:r>
            <a:r>
              <a:rPr lang="en-US" sz="1700" dirty="0">
                <a:solidFill>
                  <a:schemeClr val="dk1"/>
                </a:solidFill>
                <a:latin typeface="Times New Roman"/>
                <a:ea typeface="Times New Roman"/>
                <a:cs typeface="Times New Roman"/>
                <a:sym typeface="Times New Roman"/>
              </a:rPr>
              <a:t>(FCFS) algorithm.</a:t>
            </a:r>
            <a:endParaRPr sz="1700"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550" dirty="0">
              <a:solidFill>
                <a:schemeClr val="dk1"/>
              </a:solidFill>
              <a:latin typeface="Times New Roman"/>
              <a:ea typeface="Times New Roman"/>
              <a:cs typeface="Times New Roman"/>
              <a:sym typeface="Times New Roman"/>
            </a:endParaRPr>
          </a:p>
        </p:txBody>
      </p:sp>
      <p:sp>
        <p:nvSpPr>
          <p:cNvPr id="348" name="Google Shape;348;g1046d3ecdda_0_15"/>
          <p:cNvSpPr txBox="1">
            <a:spLocks noGrp="1"/>
          </p:cNvSpPr>
          <p:nvPr>
            <p:ph type="sldNum" idx="12"/>
          </p:nvPr>
        </p:nvSpPr>
        <p:spPr>
          <a:xfrm>
            <a:off x="4552218" y="6601775"/>
            <a:ext cx="4203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gfc4405ad26_0_1"/>
          <p:cNvSpPr/>
          <p:nvPr/>
        </p:nvSpPr>
        <p:spPr>
          <a:xfrm>
            <a:off x="507875" y="2343463"/>
            <a:ext cx="2499000" cy="48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55" name="Google Shape;355;gfc4405ad26_0_1"/>
          <p:cNvSpPr/>
          <p:nvPr/>
        </p:nvSpPr>
        <p:spPr>
          <a:xfrm>
            <a:off x="5959450" y="2360288"/>
            <a:ext cx="2499000" cy="48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56" name="Google Shape;356;gfc4405ad26_0_1"/>
          <p:cNvSpPr/>
          <p:nvPr/>
        </p:nvSpPr>
        <p:spPr>
          <a:xfrm>
            <a:off x="507875" y="3347050"/>
            <a:ext cx="2499000" cy="48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57" name="Google Shape;357;gfc4405ad26_0_1"/>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Event example</a:t>
            </a:r>
            <a:endParaRPr sz="3600">
              <a:latin typeface="Times New Roman"/>
              <a:ea typeface="Times New Roman"/>
              <a:cs typeface="Times New Roman"/>
              <a:sym typeface="Times New Roman"/>
            </a:endParaRPr>
          </a:p>
        </p:txBody>
      </p:sp>
      <p:sp>
        <p:nvSpPr>
          <p:cNvPr id="358" name="Google Shape;358;gfc4405ad26_0_1"/>
          <p:cNvSpPr txBox="1"/>
          <p:nvPr/>
        </p:nvSpPr>
        <p:spPr>
          <a:xfrm>
            <a:off x="561225" y="1396875"/>
            <a:ext cx="23607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latin typeface="Times New Roman"/>
                <a:ea typeface="Times New Roman"/>
                <a:cs typeface="Times New Roman"/>
                <a:sym typeface="Times New Roman"/>
              </a:rPr>
              <a:t>Ready queue</a:t>
            </a:r>
            <a:br>
              <a:rPr lang="en-US" sz="1600" b="1">
                <a:latin typeface="Times New Roman"/>
                <a:ea typeface="Times New Roman"/>
                <a:cs typeface="Times New Roman"/>
                <a:sym typeface="Times New Roman"/>
              </a:rPr>
            </a:br>
            <a:r>
              <a:rPr lang="en-US">
                <a:solidFill>
                  <a:srgbClr val="E36C09"/>
                </a:solidFill>
                <a:latin typeface="Times New Roman"/>
                <a:ea typeface="Times New Roman"/>
                <a:cs typeface="Times New Roman"/>
                <a:sym typeface="Times New Roman"/>
              </a:rPr>
              <a:t>Orange</a:t>
            </a:r>
            <a:r>
              <a:rPr lang="en-US">
                <a:solidFill>
                  <a:schemeClr val="dk1"/>
                </a:solidFill>
                <a:latin typeface="Times New Roman"/>
                <a:ea typeface="Times New Roman"/>
                <a:cs typeface="Times New Roman"/>
                <a:sym typeface="Times New Roman"/>
              </a:rPr>
              <a:t>: running</a:t>
            </a: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b="1">
              <a:latin typeface="Times New Roman"/>
              <a:ea typeface="Times New Roman"/>
              <a:cs typeface="Times New Roman"/>
              <a:sym typeface="Times New Roman"/>
            </a:endParaRPr>
          </a:p>
        </p:txBody>
      </p:sp>
      <p:sp>
        <p:nvSpPr>
          <p:cNvPr id="359" name="Google Shape;359;gfc4405ad26_0_1"/>
          <p:cNvSpPr txBox="1"/>
          <p:nvPr/>
        </p:nvSpPr>
        <p:spPr>
          <a:xfrm>
            <a:off x="5959450" y="1396875"/>
            <a:ext cx="23607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a:solidFill>
                  <a:schemeClr val="dk1"/>
                </a:solidFill>
                <a:latin typeface="Times New Roman"/>
                <a:ea typeface="Times New Roman"/>
                <a:cs typeface="Times New Roman"/>
                <a:sym typeface="Times New Roman"/>
              </a:rPr>
              <a:t>Event0 </a:t>
            </a:r>
            <a:r>
              <a:rPr lang="en-US" sz="1600" b="1">
                <a:latin typeface="Times New Roman"/>
                <a:ea typeface="Times New Roman"/>
                <a:cs typeface="Times New Roman"/>
                <a:sym typeface="Times New Roman"/>
              </a:rPr>
              <a:t>Waiting queue</a:t>
            </a:r>
            <a:endParaRPr sz="1600" b="1" i="0" u="none" strike="noStrike" cap="none">
              <a:solidFill>
                <a:srgbClr val="000000"/>
              </a:solidFill>
              <a:latin typeface="Times New Roman"/>
              <a:ea typeface="Times New Roman"/>
              <a:cs typeface="Times New Roman"/>
              <a:sym typeface="Times New Roman"/>
            </a:endParaRPr>
          </a:p>
        </p:txBody>
      </p:sp>
      <p:sp>
        <p:nvSpPr>
          <p:cNvPr id="360" name="Google Shape;360;gfc4405ad26_0_1"/>
          <p:cNvSpPr/>
          <p:nvPr/>
        </p:nvSpPr>
        <p:spPr>
          <a:xfrm>
            <a:off x="628575" y="2343463"/>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61" name="Google Shape;361;gfc4405ad26_0_1"/>
          <p:cNvSpPr/>
          <p:nvPr/>
        </p:nvSpPr>
        <p:spPr>
          <a:xfrm>
            <a:off x="6944925" y="483775"/>
            <a:ext cx="957000" cy="48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T_No.</a:t>
            </a:r>
            <a:endParaRPr sz="1200">
              <a:latin typeface="Times New Roman"/>
              <a:ea typeface="Times New Roman"/>
              <a:cs typeface="Times New Roman"/>
              <a:sym typeface="Times New Roman"/>
            </a:endParaRPr>
          </a:p>
        </p:txBody>
      </p:sp>
      <p:sp>
        <p:nvSpPr>
          <p:cNvPr id="362" name="Google Shape;362;gfc4405ad26_0_1"/>
          <p:cNvSpPr txBox="1"/>
          <p:nvPr/>
        </p:nvSpPr>
        <p:spPr>
          <a:xfrm>
            <a:off x="5285600" y="525025"/>
            <a:ext cx="121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Job Thread</a:t>
            </a:r>
            <a:endParaRPr>
              <a:latin typeface="Calibri"/>
              <a:ea typeface="Calibri"/>
              <a:cs typeface="Calibri"/>
              <a:sym typeface="Calibri"/>
            </a:endParaRPr>
          </a:p>
        </p:txBody>
      </p:sp>
      <p:cxnSp>
        <p:nvCxnSpPr>
          <p:cNvPr id="363" name="Google Shape;363;gfc4405ad26_0_1"/>
          <p:cNvCxnSpPr>
            <a:stCxn id="362" idx="3"/>
            <a:endCxn id="361" idx="2"/>
          </p:cNvCxnSpPr>
          <p:nvPr/>
        </p:nvCxnSpPr>
        <p:spPr>
          <a:xfrm>
            <a:off x="6499100" y="725125"/>
            <a:ext cx="445800" cy="0"/>
          </a:xfrm>
          <a:prstGeom prst="straightConnector1">
            <a:avLst/>
          </a:prstGeom>
          <a:noFill/>
          <a:ln w="9525" cap="flat" cmpd="sng">
            <a:solidFill>
              <a:schemeClr val="dk2"/>
            </a:solidFill>
            <a:prstDash val="solid"/>
            <a:round/>
            <a:headEnd type="none" w="med" len="med"/>
            <a:tailEnd type="triangle" w="med" len="med"/>
          </a:ln>
        </p:spPr>
      </p:cxnSp>
      <p:sp>
        <p:nvSpPr>
          <p:cNvPr id="364" name="Google Shape;364;gfc4405ad26_0_1"/>
          <p:cNvSpPr/>
          <p:nvPr/>
        </p:nvSpPr>
        <p:spPr>
          <a:xfrm>
            <a:off x="5975350" y="3375300"/>
            <a:ext cx="2499000" cy="48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65" name="Google Shape;365;gfc4405ad26_0_1"/>
          <p:cNvSpPr/>
          <p:nvPr/>
        </p:nvSpPr>
        <p:spPr>
          <a:xfrm>
            <a:off x="628575" y="3341650"/>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66" name="Google Shape;366;gfc4405ad26_0_1"/>
          <p:cNvSpPr/>
          <p:nvPr/>
        </p:nvSpPr>
        <p:spPr>
          <a:xfrm>
            <a:off x="1447225" y="2343463"/>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67" name="Google Shape;367;gfc4405ad26_0_1"/>
          <p:cNvSpPr/>
          <p:nvPr/>
        </p:nvSpPr>
        <p:spPr>
          <a:xfrm>
            <a:off x="1447200" y="3348850"/>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T_4</a:t>
            </a:r>
            <a:endParaRPr>
              <a:latin typeface="Times New Roman"/>
              <a:ea typeface="Times New Roman"/>
              <a:cs typeface="Times New Roman"/>
              <a:sym typeface="Times New Roman"/>
            </a:endParaRPr>
          </a:p>
        </p:txBody>
      </p:sp>
      <p:sp>
        <p:nvSpPr>
          <p:cNvPr id="368" name="Google Shape;368;gfc4405ad26_0_1"/>
          <p:cNvSpPr/>
          <p:nvPr/>
        </p:nvSpPr>
        <p:spPr>
          <a:xfrm>
            <a:off x="3200399" y="2848350"/>
            <a:ext cx="2590704" cy="1555848"/>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T_1 wait event0</a:t>
            </a:r>
            <a:endParaRPr sz="1300" i="0" u="none" strike="noStrike" cap="none">
              <a:solidFill>
                <a:schemeClr val="dk1"/>
              </a:solidFill>
              <a:latin typeface="Times New Roman"/>
              <a:ea typeface="Times New Roman"/>
              <a:cs typeface="Times New Roman"/>
              <a:sym typeface="Times New Roman"/>
            </a:endParaRPr>
          </a:p>
        </p:txBody>
      </p:sp>
      <p:sp>
        <p:nvSpPr>
          <p:cNvPr id="369" name="Google Shape;369;gfc4405ad26_0_1"/>
          <p:cNvSpPr/>
          <p:nvPr/>
        </p:nvSpPr>
        <p:spPr>
          <a:xfrm>
            <a:off x="6019750" y="2360288"/>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70" name="Google Shape;370;gfc4405ad26_0_1"/>
          <p:cNvSpPr txBox="1"/>
          <p:nvPr/>
        </p:nvSpPr>
        <p:spPr>
          <a:xfrm>
            <a:off x="73175" y="2388325"/>
            <a:ext cx="43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Times New Roman"/>
                <a:ea typeface="Times New Roman"/>
                <a:cs typeface="Times New Roman"/>
                <a:sym typeface="Times New Roman"/>
              </a:rPr>
              <a:t>H</a:t>
            </a:r>
            <a:endParaRPr>
              <a:latin typeface="Times New Roman"/>
              <a:ea typeface="Times New Roman"/>
              <a:cs typeface="Times New Roman"/>
              <a:sym typeface="Times New Roman"/>
            </a:endParaRPr>
          </a:p>
        </p:txBody>
      </p:sp>
      <p:sp>
        <p:nvSpPr>
          <p:cNvPr id="371" name="Google Shape;371;gfc4405ad26_0_1"/>
          <p:cNvSpPr txBox="1"/>
          <p:nvPr/>
        </p:nvSpPr>
        <p:spPr>
          <a:xfrm>
            <a:off x="91775" y="3390100"/>
            <a:ext cx="43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Times New Roman"/>
                <a:ea typeface="Times New Roman"/>
                <a:cs typeface="Times New Roman"/>
                <a:sym typeface="Times New Roman"/>
              </a:rPr>
              <a:t>M</a:t>
            </a:r>
            <a:endParaRPr>
              <a:latin typeface="Times New Roman"/>
              <a:ea typeface="Times New Roman"/>
              <a:cs typeface="Times New Roman"/>
              <a:sym typeface="Times New Roman"/>
            </a:endParaRPr>
          </a:p>
        </p:txBody>
      </p:sp>
      <p:sp>
        <p:nvSpPr>
          <p:cNvPr id="372" name="Google Shape;372;gfc4405ad26_0_1"/>
          <p:cNvSpPr txBox="1"/>
          <p:nvPr/>
        </p:nvSpPr>
        <p:spPr>
          <a:xfrm>
            <a:off x="91775" y="4377475"/>
            <a:ext cx="43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L</a:t>
            </a:r>
            <a:endParaRPr>
              <a:latin typeface="Calibri"/>
              <a:ea typeface="Calibri"/>
              <a:cs typeface="Calibri"/>
              <a:sym typeface="Calibri"/>
            </a:endParaRPr>
          </a:p>
        </p:txBody>
      </p:sp>
      <p:sp>
        <p:nvSpPr>
          <p:cNvPr id="373" name="Google Shape;373;gfc4405ad26_0_1"/>
          <p:cNvSpPr/>
          <p:nvPr/>
        </p:nvSpPr>
        <p:spPr>
          <a:xfrm>
            <a:off x="3200399" y="2848350"/>
            <a:ext cx="2590704" cy="1555848"/>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T_2 wait event0</a:t>
            </a:r>
            <a:endParaRPr sz="1300" i="0" u="none" strike="noStrike" cap="none">
              <a:solidFill>
                <a:schemeClr val="dk1"/>
              </a:solidFill>
              <a:latin typeface="Times New Roman"/>
              <a:ea typeface="Times New Roman"/>
              <a:cs typeface="Times New Roman"/>
              <a:sym typeface="Times New Roman"/>
            </a:endParaRPr>
          </a:p>
        </p:txBody>
      </p:sp>
      <p:sp>
        <p:nvSpPr>
          <p:cNvPr id="374" name="Google Shape;374;gfc4405ad26_0_1"/>
          <p:cNvSpPr/>
          <p:nvPr/>
        </p:nvSpPr>
        <p:spPr>
          <a:xfrm>
            <a:off x="3200399" y="2848350"/>
            <a:ext cx="2590704" cy="1555848"/>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T_3 wait event0</a:t>
            </a:r>
            <a:endParaRPr sz="1300" i="0" u="none" strike="noStrike" cap="none">
              <a:solidFill>
                <a:schemeClr val="dk1"/>
              </a:solidFill>
              <a:latin typeface="Times New Roman"/>
              <a:ea typeface="Times New Roman"/>
              <a:cs typeface="Times New Roman"/>
              <a:sym typeface="Times New Roman"/>
            </a:endParaRPr>
          </a:p>
        </p:txBody>
      </p:sp>
      <p:sp>
        <p:nvSpPr>
          <p:cNvPr id="375" name="Google Shape;375;gfc4405ad26_0_1"/>
          <p:cNvSpPr/>
          <p:nvPr/>
        </p:nvSpPr>
        <p:spPr>
          <a:xfrm>
            <a:off x="6827350" y="2360275"/>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76" name="Google Shape;376;gfc4405ad26_0_1"/>
          <p:cNvSpPr/>
          <p:nvPr/>
        </p:nvSpPr>
        <p:spPr>
          <a:xfrm>
            <a:off x="6019750" y="3379650"/>
            <a:ext cx="763200" cy="482700"/>
          </a:xfrm>
          <a:prstGeom prst="ellipse">
            <a:avLst/>
          </a:prstGeom>
          <a:solidFill>
            <a:srgbClr val="00B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77" name="Google Shape;377;gfc4405ad26_0_1"/>
          <p:cNvSpPr/>
          <p:nvPr/>
        </p:nvSpPr>
        <p:spPr>
          <a:xfrm>
            <a:off x="3200399" y="2848350"/>
            <a:ext cx="2590704" cy="1555848"/>
          </a:xfrm>
          <a:prstGeom prst="irregularSeal1">
            <a:avLst/>
          </a:prstGeom>
          <a:solidFill>
            <a:srgbClr val="FFC000"/>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T_4 set event0</a:t>
            </a:r>
            <a:endParaRPr sz="1300" i="0" u="none" strike="noStrike" cap="none">
              <a:solidFill>
                <a:schemeClr val="dk1"/>
              </a:solidFill>
              <a:latin typeface="Times New Roman"/>
              <a:ea typeface="Times New Roman"/>
              <a:cs typeface="Times New Roman"/>
              <a:sym typeface="Times New Roman"/>
            </a:endParaRPr>
          </a:p>
        </p:txBody>
      </p:sp>
      <p:sp>
        <p:nvSpPr>
          <p:cNvPr id="378" name="Google Shape;378;gfc4405ad26_0_1"/>
          <p:cNvSpPr/>
          <p:nvPr/>
        </p:nvSpPr>
        <p:spPr>
          <a:xfrm>
            <a:off x="628563" y="2343463"/>
            <a:ext cx="763200" cy="482700"/>
          </a:xfrm>
          <a:prstGeom prst="ellipse">
            <a:avLst/>
          </a:prstGeom>
          <a:solidFill>
            <a:srgbClr val="E36C0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79" name="Google Shape;379;gfc4405ad26_0_1"/>
          <p:cNvSpPr/>
          <p:nvPr/>
        </p:nvSpPr>
        <p:spPr>
          <a:xfrm>
            <a:off x="1447213" y="2347063"/>
            <a:ext cx="763200" cy="482700"/>
          </a:xfrm>
          <a:prstGeom prst="ellipse">
            <a:avLst/>
          </a:prstGeom>
          <a:solidFill>
            <a:srgbClr val="E36C0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80" name="Google Shape;380;gfc4405ad26_0_1"/>
          <p:cNvSpPr/>
          <p:nvPr/>
        </p:nvSpPr>
        <p:spPr>
          <a:xfrm>
            <a:off x="628575" y="3341650"/>
            <a:ext cx="763200" cy="482700"/>
          </a:xfrm>
          <a:prstGeom prst="ellipse">
            <a:avLst/>
          </a:prstGeom>
          <a:solidFill>
            <a:srgbClr val="E36C0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81" name="Google Shape;381;gfc4405ad26_0_1"/>
          <p:cNvSpPr/>
          <p:nvPr/>
        </p:nvSpPr>
        <p:spPr>
          <a:xfrm>
            <a:off x="1447225" y="3341650"/>
            <a:ext cx="763200" cy="482700"/>
          </a:xfrm>
          <a:prstGeom prst="ellipse">
            <a:avLst/>
          </a:prstGeom>
          <a:solidFill>
            <a:srgbClr val="E36C0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T_4</a:t>
            </a:r>
            <a:endParaRPr>
              <a:latin typeface="Times New Roman"/>
              <a:ea typeface="Times New Roman"/>
              <a:cs typeface="Times New Roman"/>
              <a:sym typeface="Times New Roman"/>
            </a:endParaRPr>
          </a:p>
        </p:txBody>
      </p:sp>
      <p:sp>
        <p:nvSpPr>
          <p:cNvPr id="382" name="Google Shape;382;gfc4405ad26_0_1"/>
          <p:cNvSpPr/>
          <p:nvPr/>
        </p:nvSpPr>
        <p:spPr>
          <a:xfrm>
            <a:off x="5959450" y="4355650"/>
            <a:ext cx="2499000" cy="48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83" name="Google Shape;383;gfc4405ad26_0_1"/>
          <p:cNvSpPr/>
          <p:nvPr/>
        </p:nvSpPr>
        <p:spPr>
          <a:xfrm>
            <a:off x="507875" y="4350625"/>
            <a:ext cx="2499000" cy="48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384" name="Google Shape;384;gfc4405ad26_0_1"/>
          <p:cNvSpPr txBox="1">
            <a:spLocks noGrp="1"/>
          </p:cNvSpPr>
          <p:nvPr>
            <p:ph type="sldNum" idx="12"/>
          </p:nvPr>
        </p:nvSpPr>
        <p:spPr>
          <a:xfrm>
            <a:off x="4552220" y="6601775"/>
            <a:ext cx="4347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360"/>
                                        </p:tgtEl>
                                      </p:cBhvr>
                                    </p:animEffect>
                                    <p:set>
                                      <p:cBhvr>
                                        <p:cTn id="7" dur="1" fill="hold">
                                          <p:stCondLst>
                                            <p:cond delay="0"/>
                                          </p:stCondLst>
                                        </p:cTn>
                                        <p:tgtEl>
                                          <p:spTgt spid="360"/>
                                        </p:tgtEl>
                                        <p:attrNameLst>
                                          <p:attrName>style.visibility</p:attrName>
                                        </p:attrNameLst>
                                      </p:cBhvr>
                                      <p:to>
                                        <p:strVal val="hidden"/>
                                      </p:to>
                                    </p:se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378"/>
                                        </p:tgtEl>
                                        <p:attrNameLst>
                                          <p:attrName>style.visibility</p:attrName>
                                        </p:attrNameLst>
                                      </p:cBhvr>
                                      <p:to>
                                        <p:strVal val="visible"/>
                                      </p:to>
                                    </p:set>
                                    <p:animEffect transition="in" filter="fade">
                                      <p:cBhvr>
                                        <p:cTn id="11" dur="1"/>
                                        <p:tgtEl>
                                          <p:spTgt spid="37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8"/>
                                        </p:tgtEl>
                                        <p:attrNameLst>
                                          <p:attrName>style.visibility</p:attrName>
                                        </p:attrNameLst>
                                      </p:cBhvr>
                                      <p:to>
                                        <p:strVal val="visible"/>
                                      </p:to>
                                    </p:set>
                                    <p:animEffect transition="in" filter="fade">
                                      <p:cBhvr>
                                        <p:cTn id="16" dur="1"/>
                                        <p:tgtEl>
                                          <p:spTgt spid="3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1"/>
                                        <p:tgtEl>
                                          <p:spTgt spid="368"/>
                                        </p:tgtEl>
                                      </p:cBhvr>
                                    </p:animEffect>
                                    <p:set>
                                      <p:cBhvr>
                                        <p:cTn id="21" dur="1" fill="hold">
                                          <p:stCondLst>
                                            <p:cond delay="0"/>
                                          </p:stCondLst>
                                        </p:cTn>
                                        <p:tgtEl>
                                          <p:spTgt spid="36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
                                        <p:tgtEl>
                                          <p:spTgt spid="378"/>
                                        </p:tgtEl>
                                      </p:cBhvr>
                                    </p:animEffect>
                                    <p:set>
                                      <p:cBhvr>
                                        <p:cTn id="26" dur="1" fill="hold">
                                          <p:stCondLst>
                                            <p:cond delay="0"/>
                                          </p:stCondLst>
                                        </p:cTn>
                                        <p:tgtEl>
                                          <p:spTgt spid="378"/>
                                        </p:tgtEl>
                                        <p:attrNameLst>
                                          <p:attrName>style.visibility</p:attrName>
                                        </p:attrNameLst>
                                      </p:cBhvr>
                                      <p:to>
                                        <p:strVal val="hidden"/>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369"/>
                                        </p:tgtEl>
                                        <p:attrNameLst>
                                          <p:attrName>style.visibility</p:attrName>
                                        </p:attrNameLst>
                                      </p:cBhvr>
                                      <p:to>
                                        <p:strVal val="visible"/>
                                      </p:to>
                                    </p:set>
                                    <p:animEffect transition="in" filter="fade">
                                      <p:cBhvr>
                                        <p:cTn id="30" dur="1"/>
                                        <p:tgtEl>
                                          <p:spTgt spid="36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1"/>
                                        <p:tgtEl>
                                          <p:spTgt spid="366"/>
                                        </p:tgtEl>
                                      </p:cBhvr>
                                    </p:animEffect>
                                    <p:set>
                                      <p:cBhvr>
                                        <p:cTn id="35" dur="1" fill="hold">
                                          <p:stCondLst>
                                            <p:cond delay="0"/>
                                          </p:stCondLst>
                                        </p:cTn>
                                        <p:tgtEl>
                                          <p:spTgt spid="366"/>
                                        </p:tgtEl>
                                        <p:attrNameLst>
                                          <p:attrName>style.visibility</p:attrName>
                                        </p:attrNameLst>
                                      </p:cBhvr>
                                      <p:to>
                                        <p:strVal val="hidden"/>
                                      </p:to>
                                    </p:set>
                                  </p:childTnLst>
                                </p:cTn>
                              </p:par>
                            </p:childTnLst>
                          </p:cTn>
                        </p:par>
                        <p:par>
                          <p:cTn id="36" fill="hold">
                            <p:stCondLst>
                              <p:cond delay="0"/>
                            </p:stCondLst>
                            <p:childTnLst>
                              <p:par>
                                <p:cTn id="37" presetID="10" presetClass="entr" presetSubtype="0" fill="hold" nodeType="afterEffect">
                                  <p:stCondLst>
                                    <p:cond delay="0"/>
                                  </p:stCondLst>
                                  <p:childTnLst>
                                    <p:set>
                                      <p:cBhvr>
                                        <p:cTn id="38" dur="1" fill="hold">
                                          <p:stCondLst>
                                            <p:cond delay="0"/>
                                          </p:stCondLst>
                                        </p:cTn>
                                        <p:tgtEl>
                                          <p:spTgt spid="379"/>
                                        </p:tgtEl>
                                        <p:attrNameLst>
                                          <p:attrName>style.visibility</p:attrName>
                                        </p:attrNameLst>
                                      </p:cBhvr>
                                      <p:to>
                                        <p:strVal val="visible"/>
                                      </p:to>
                                    </p:set>
                                    <p:animEffect transition="in" filter="fade">
                                      <p:cBhvr>
                                        <p:cTn id="39" dur="1"/>
                                        <p:tgtEl>
                                          <p:spTgt spid="3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3"/>
                                        </p:tgtEl>
                                        <p:attrNameLst>
                                          <p:attrName>style.visibility</p:attrName>
                                        </p:attrNameLst>
                                      </p:cBhvr>
                                      <p:to>
                                        <p:strVal val="visible"/>
                                      </p:to>
                                    </p:set>
                                    <p:animEffect transition="in" filter="fade">
                                      <p:cBhvr>
                                        <p:cTn id="44" dur="1"/>
                                        <p:tgtEl>
                                          <p:spTgt spid="37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1"/>
                                        <p:tgtEl>
                                          <p:spTgt spid="373"/>
                                        </p:tgtEl>
                                      </p:cBhvr>
                                    </p:animEffect>
                                    <p:set>
                                      <p:cBhvr>
                                        <p:cTn id="49" dur="1" fill="hold">
                                          <p:stCondLst>
                                            <p:cond delay="0"/>
                                          </p:stCondLst>
                                        </p:cTn>
                                        <p:tgtEl>
                                          <p:spTgt spid="37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
                                        <p:tgtEl>
                                          <p:spTgt spid="379"/>
                                        </p:tgtEl>
                                      </p:cBhvr>
                                    </p:animEffect>
                                    <p:set>
                                      <p:cBhvr>
                                        <p:cTn id="54" dur="1" fill="hold">
                                          <p:stCondLst>
                                            <p:cond delay="0"/>
                                          </p:stCondLst>
                                        </p:cTn>
                                        <p:tgtEl>
                                          <p:spTgt spid="379"/>
                                        </p:tgtEl>
                                        <p:attrNameLst>
                                          <p:attrName>style.visibility</p:attrName>
                                        </p:attrNameLst>
                                      </p:cBhvr>
                                      <p:to>
                                        <p:strVal val="hidden"/>
                                      </p:to>
                                    </p:set>
                                  </p:childTnLst>
                                </p:cTn>
                              </p:par>
                            </p:childTnLst>
                          </p:cTn>
                        </p:par>
                        <p:par>
                          <p:cTn id="55" fill="hold">
                            <p:stCondLst>
                              <p:cond delay="0"/>
                            </p:stCondLst>
                            <p:childTnLst>
                              <p:par>
                                <p:cTn id="56" presetID="10" presetClass="entr" presetSubtype="0" fill="hold" nodeType="afterEffect">
                                  <p:stCondLst>
                                    <p:cond delay="0"/>
                                  </p:stCondLst>
                                  <p:childTnLst>
                                    <p:set>
                                      <p:cBhvr>
                                        <p:cTn id="57" dur="1" fill="hold">
                                          <p:stCondLst>
                                            <p:cond delay="0"/>
                                          </p:stCondLst>
                                        </p:cTn>
                                        <p:tgtEl>
                                          <p:spTgt spid="375"/>
                                        </p:tgtEl>
                                        <p:attrNameLst>
                                          <p:attrName>style.visibility</p:attrName>
                                        </p:attrNameLst>
                                      </p:cBhvr>
                                      <p:to>
                                        <p:strVal val="visible"/>
                                      </p:to>
                                    </p:set>
                                    <p:animEffect transition="in" filter="fade">
                                      <p:cBhvr>
                                        <p:cTn id="58" dur="1"/>
                                        <p:tgtEl>
                                          <p:spTgt spid="37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1"/>
                                        <p:tgtEl>
                                          <p:spTgt spid="365"/>
                                        </p:tgtEl>
                                      </p:cBhvr>
                                    </p:animEffect>
                                    <p:set>
                                      <p:cBhvr>
                                        <p:cTn id="63" dur="1" fill="hold">
                                          <p:stCondLst>
                                            <p:cond delay="0"/>
                                          </p:stCondLst>
                                        </p:cTn>
                                        <p:tgtEl>
                                          <p:spTgt spid="365"/>
                                        </p:tgtEl>
                                        <p:attrNameLst>
                                          <p:attrName>style.visibility</p:attrName>
                                        </p:attrNameLst>
                                      </p:cBhvr>
                                      <p:to>
                                        <p:strVal val="hidden"/>
                                      </p:to>
                                    </p:set>
                                  </p:childTnLst>
                                </p:cTn>
                              </p:par>
                            </p:childTnLst>
                          </p:cTn>
                        </p:par>
                        <p:par>
                          <p:cTn id="64" fill="hold">
                            <p:stCondLst>
                              <p:cond delay="0"/>
                            </p:stCondLst>
                            <p:childTnLst>
                              <p:par>
                                <p:cTn id="65" presetID="10" presetClass="entr" presetSubtype="0" fill="hold" nodeType="afterEffect">
                                  <p:stCondLst>
                                    <p:cond delay="0"/>
                                  </p:stCondLst>
                                  <p:childTnLst>
                                    <p:set>
                                      <p:cBhvr>
                                        <p:cTn id="66" dur="1" fill="hold">
                                          <p:stCondLst>
                                            <p:cond delay="0"/>
                                          </p:stCondLst>
                                        </p:cTn>
                                        <p:tgtEl>
                                          <p:spTgt spid="380"/>
                                        </p:tgtEl>
                                        <p:attrNameLst>
                                          <p:attrName>style.visibility</p:attrName>
                                        </p:attrNameLst>
                                      </p:cBhvr>
                                      <p:to>
                                        <p:strVal val="visible"/>
                                      </p:to>
                                    </p:set>
                                    <p:animEffect transition="in" filter="fade">
                                      <p:cBhvr>
                                        <p:cTn id="67" dur="1"/>
                                        <p:tgtEl>
                                          <p:spTgt spid="38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4"/>
                                        </p:tgtEl>
                                        <p:attrNameLst>
                                          <p:attrName>style.visibility</p:attrName>
                                        </p:attrNameLst>
                                      </p:cBhvr>
                                      <p:to>
                                        <p:strVal val="visible"/>
                                      </p:to>
                                    </p:set>
                                    <p:animEffect transition="in" filter="fade">
                                      <p:cBhvr>
                                        <p:cTn id="72" dur="1000"/>
                                        <p:tgtEl>
                                          <p:spTgt spid="37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1"/>
                                        <p:tgtEl>
                                          <p:spTgt spid="374"/>
                                        </p:tgtEl>
                                      </p:cBhvr>
                                    </p:animEffect>
                                    <p:set>
                                      <p:cBhvr>
                                        <p:cTn id="77" dur="1" fill="hold">
                                          <p:stCondLst>
                                            <p:cond delay="0"/>
                                          </p:stCondLst>
                                        </p:cTn>
                                        <p:tgtEl>
                                          <p:spTgt spid="37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1"/>
                                        <p:tgtEl>
                                          <p:spTgt spid="380"/>
                                        </p:tgtEl>
                                      </p:cBhvr>
                                    </p:animEffect>
                                    <p:set>
                                      <p:cBhvr>
                                        <p:cTn id="82" dur="1" fill="hold">
                                          <p:stCondLst>
                                            <p:cond delay="0"/>
                                          </p:stCondLst>
                                        </p:cTn>
                                        <p:tgtEl>
                                          <p:spTgt spid="380"/>
                                        </p:tgtEl>
                                        <p:attrNameLst>
                                          <p:attrName>style.visibility</p:attrName>
                                        </p:attrNameLst>
                                      </p:cBhvr>
                                      <p:to>
                                        <p:strVal val="hidden"/>
                                      </p:to>
                                    </p:set>
                                  </p:childTnLst>
                                </p:cTn>
                              </p:par>
                            </p:childTnLst>
                          </p:cTn>
                        </p:par>
                        <p:par>
                          <p:cTn id="83" fill="hold">
                            <p:stCondLst>
                              <p:cond delay="0"/>
                            </p:stCondLst>
                            <p:childTnLst>
                              <p:par>
                                <p:cTn id="84" presetID="10" presetClass="entr" presetSubtype="0" fill="hold" nodeType="afterEffect">
                                  <p:stCondLst>
                                    <p:cond delay="0"/>
                                  </p:stCondLst>
                                  <p:childTnLst>
                                    <p:set>
                                      <p:cBhvr>
                                        <p:cTn id="85" dur="1" fill="hold">
                                          <p:stCondLst>
                                            <p:cond delay="0"/>
                                          </p:stCondLst>
                                        </p:cTn>
                                        <p:tgtEl>
                                          <p:spTgt spid="376"/>
                                        </p:tgtEl>
                                        <p:attrNameLst>
                                          <p:attrName>style.visibility</p:attrName>
                                        </p:attrNameLst>
                                      </p:cBhvr>
                                      <p:to>
                                        <p:strVal val="visible"/>
                                      </p:to>
                                    </p:set>
                                    <p:animEffect transition="in" filter="fade">
                                      <p:cBhvr>
                                        <p:cTn id="86" dur="1"/>
                                        <p:tgtEl>
                                          <p:spTgt spid="37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81"/>
                                        </p:tgtEl>
                                        <p:attrNameLst>
                                          <p:attrName>style.visibility</p:attrName>
                                        </p:attrNameLst>
                                      </p:cBhvr>
                                      <p:to>
                                        <p:strVal val="visible"/>
                                      </p:to>
                                    </p:set>
                                    <p:animEffect transition="in" filter="fade">
                                      <p:cBhvr>
                                        <p:cTn id="91" dur="1000"/>
                                        <p:tgtEl>
                                          <p:spTgt spid="38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77"/>
                                        </p:tgtEl>
                                        <p:attrNameLst>
                                          <p:attrName>style.visibility</p:attrName>
                                        </p:attrNameLst>
                                      </p:cBhvr>
                                      <p:to>
                                        <p:strVal val="visible"/>
                                      </p:to>
                                    </p:set>
                                    <p:animEffect transition="in" filter="fade">
                                      <p:cBhvr>
                                        <p:cTn id="96" dur="1000"/>
                                        <p:tgtEl>
                                          <p:spTgt spid="37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1"/>
                                        <p:tgtEl>
                                          <p:spTgt spid="377"/>
                                        </p:tgtEl>
                                      </p:cBhvr>
                                    </p:animEffect>
                                    <p:set>
                                      <p:cBhvr>
                                        <p:cTn id="101" dur="1" fill="hold">
                                          <p:stCondLst>
                                            <p:cond delay="0"/>
                                          </p:stCondLst>
                                        </p:cTn>
                                        <p:tgtEl>
                                          <p:spTgt spid="37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1"/>
                                        <p:tgtEl>
                                          <p:spTgt spid="369"/>
                                        </p:tgtEl>
                                      </p:cBhvr>
                                    </p:animEffect>
                                    <p:set>
                                      <p:cBhvr>
                                        <p:cTn id="106" dur="1" fill="hold">
                                          <p:stCondLst>
                                            <p:cond delay="0"/>
                                          </p:stCondLst>
                                        </p:cTn>
                                        <p:tgtEl>
                                          <p:spTgt spid="36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60"/>
                                        </p:tgtEl>
                                        <p:attrNameLst>
                                          <p:attrName>style.visibility</p:attrName>
                                        </p:attrNameLst>
                                      </p:cBhvr>
                                      <p:to>
                                        <p:strVal val="visible"/>
                                      </p:to>
                                    </p:set>
                                    <p:animEffect transition="in" filter="fade">
                                      <p:cBhvr>
                                        <p:cTn id="111" dur="1"/>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707542" y="399415"/>
            <a:ext cx="20815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Overview</a:t>
            </a:r>
            <a:endParaRPr sz="3600" b="1">
              <a:latin typeface="Times New Roman"/>
              <a:ea typeface="Times New Roman"/>
              <a:cs typeface="Times New Roman"/>
              <a:sym typeface="Times New Roman"/>
            </a:endParaRPr>
          </a:p>
        </p:txBody>
      </p:sp>
      <p:sp>
        <p:nvSpPr>
          <p:cNvPr id="60" name="Google Shape;60;p3"/>
          <p:cNvSpPr/>
          <p:nvPr/>
        </p:nvSpPr>
        <p:spPr>
          <a:xfrm>
            <a:off x="1993450" y="2019300"/>
            <a:ext cx="5491500" cy="1560300"/>
          </a:xfrm>
          <a:prstGeom prst="ellipse">
            <a:avLst/>
          </a:prstGeom>
          <a:noFill/>
          <a:ln w="95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3"/>
          <p:cNvSpPr/>
          <p:nvPr/>
        </p:nvSpPr>
        <p:spPr>
          <a:xfrm>
            <a:off x="626622" y="1071688"/>
            <a:ext cx="76791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This homework will require students to </a:t>
            </a:r>
            <a:r>
              <a:rPr lang="en-US" sz="2000" b="0" i="0" u="none" strike="noStrike" cap="none">
                <a:solidFill>
                  <a:schemeClr val="accent2"/>
                </a:solidFill>
                <a:latin typeface="Times New Roman"/>
                <a:ea typeface="Times New Roman"/>
                <a:cs typeface="Times New Roman"/>
                <a:sym typeface="Times New Roman"/>
              </a:rPr>
              <a:t>create multiple threads </a:t>
            </a:r>
            <a:r>
              <a:rPr lang="en-US" sz="2000" b="0" i="0" u="none" strike="noStrike" cap="none">
                <a:solidFill>
                  <a:schemeClr val="dk1"/>
                </a:solidFill>
                <a:latin typeface="Times New Roman"/>
                <a:ea typeface="Times New Roman"/>
                <a:cs typeface="Times New Roman"/>
                <a:sym typeface="Times New Roman"/>
              </a:rPr>
              <a:t>and </a:t>
            </a:r>
            <a:r>
              <a:rPr lang="en-US" sz="2000" b="0" i="0" u="none" strike="noStrike" cap="none">
                <a:solidFill>
                  <a:schemeClr val="accent2"/>
                </a:solidFill>
                <a:latin typeface="Times New Roman"/>
                <a:ea typeface="Times New Roman"/>
                <a:cs typeface="Times New Roman"/>
                <a:sym typeface="Times New Roman"/>
              </a:rPr>
              <a:t>schedule these threads </a:t>
            </a:r>
            <a:r>
              <a:rPr lang="en-US" sz="2000" b="0" i="0" u="none" strike="noStrike" cap="none">
                <a:solidFill>
                  <a:schemeClr val="dk1"/>
                </a:solidFill>
                <a:latin typeface="Times New Roman"/>
                <a:ea typeface="Times New Roman"/>
                <a:cs typeface="Times New Roman"/>
                <a:sym typeface="Times New Roman"/>
              </a:rPr>
              <a:t>according to the homework </a:t>
            </a:r>
            <a:r>
              <a:rPr lang="en-US" sz="2000">
                <a:solidFill>
                  <a:schemeClr val="dk1"/>
                </a:solidFill>
                <a:latin typeface="Times New Roman"/>
                <a:ea typeface="Times New Roman"/>
                <a:cs typeface="Times New Roman"/>
                <a:sym typeface="Times New Roman"/>
              </a:rPr>
              <a:t>requirements</a:t>
            </a: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p:txBody>
      </p:sp>
      <p:sp>
        <p:nvSpPr>
          <p:cNvPr id="62" name="Google Shape;62;p3"/>
          <p:cNvSpPr/>
          <p:nvPr/>
        </p:nvSpPr>
        <p:spPr>
          <a:xfrm>
            <a:off x="3460780" y="2355432"/>
            <a:ext cx="519144" cy="985837"/>
          </a:xfrm>
          <a:custGeom>
            <a:avLst/>
            <a:gdLst/>
            <a:ahLst/>
            <a:cxnLst/>
            <a:rect l="l" t="t" r="r" b="b"/>
            <a:pathLst>
              <a:path w="519144" h="985837" extrusionOk="0">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 name="Google Shape;63;p3"/>
          <p:cNvSpPr/>
          <p:nvPr/>
        </p:nvSpPr>
        <p:spPr>
          <a:xfrm>
            <a:off x="4312480" y="2355434"/>
            <a:ext cx="519144" cy="985837"/>
          </a:xfrm>
          <a:custGeom>
            <a:avLst/>
            <a:gdLst/>
            <a:ahLst/>
            <a:cxnLst/>
            <a:rect l="l" t="t" r="r" b="b"/>
            <a:pathLst>
              <a:path w="519144" h="985837" extrusionOk="0">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 name="Google Shape;64;p3"/>
          <p:cNvSpPr/>
          <p:nvPr/>
        </p:nvSpPr>
        <p:spPr>
          <a:xfrm>
            <a:off x="5207530" y="2371724"/>
            <a:ext cx="519144" cy="985837"/>
          </a:xfrm>
          <a:custGeom>
            <a:avLst/>
            <a:gdLst/>
            <a:ahLst/>
            <a:cxnLst/>
            <a:rect l="l" t="t" r="r" b="b"/>
            <a:pathLst>
              <a:path w="519144" h="985837" extrusionOk="0">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 name="Google Shape;65;p3"/>
          <p:cNvSpPr txBox="1"/>
          <p:nvPr/>
        </p:nvSpPr>
        <p:spPr>
          <a:xfrm>
            <a:off x="5576630" y="1987250"/>
            <a:ext cx="1053000" cy="3078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a:solidFill>
                  <a:schemeClr val="dk1"/>
                </a:solidFill>
                <a:latin typeface="Times New Roman"/>
                <a:ea typeface="Times New Roman"/>
                <a:cs typeface="Times New Roman"/>
                <a:sym typeface="Times New Roman"/>
              </a:rPr>
              <a:t>T</a:t>
            </a:r>
            <a:r>
              <a:rPr lang="en-US" i="0" u="none" strike="noStrike" cap="none">
                <a:solidFill>
                  <a:schemeClr val="dk1"/>
                </a:solidFill>
                <a:latin typeface="Times New Roman"/>
                <a:ea typeface="Times New Roman"/>
                <a:cs typeface="Times New Roman"/>
                <a:sym typeface="Times New Roman"/>
              </a:rPr>
              <a:t>hread</a:t>
            </a:r>
            <a:endParaRPr i="0" u="none" strike="noStrike" cap="none">
              <a:solidFill>
                <a:srgbClr val="000000"/>
              </a:solidFill>
              <a:latin typeface="Times New Roman"/>
              <a:ea typeface="Times New Roman"/>
              <a:cs typeface="Times New Roman"/>
              <a:sym typeface="Times New Roman"/>
            </a:endParaRPr>
          </a:p>
        </p:txBody>
      </p:sp>
      <p:sp>
        <p:nvSpPr>
          <p:cNvPr id="66" name="Google Shape;66;p3"/>
          <p:cNvSpPr txBox="1"/>
          <p:nvPr/>
        </p:nvSpPr>
        <p:spPr>
          <a:xfrm>
            <a:off x="3582749" y="5018975"/>
            <a:ext cx="1536900" cy="415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100" i="0" u="none" strike="noStrike" cap="none">
                <a:solidFill>
                  <a:schemeClr val="dk1"/>
                </a:solidFill>
                <a:latin typeface="Times New Roman"/>
                <a:ea typeface="Times New Roman"/>
                <a:cs typeface="Times New Roman"/>
                <a:sym typeface="Times New Roman"/>
              </a:rPr>
              <a:t>Scheduler</a:t>
            </a:r>
            <a:endParaRPr sz="1700" i="0" u="none" strike="noStrike" cap="none">
              <a:solidFill>
                <a:srgbClr val="000000"/>
              </a:solidFill>
              <a:latin typeface="Times New Roman"/>
              <a:ea typeface="Times New Roman"/>
              <a:cs typeface="Times New Roman"/>
              <a:sym typeface="Times New Roman"/>
            </a:endParaRPr>
          </a:p>
        </p:txBody>
      </p:sp>
      <p:cxnSp>
        <p:nvCxnSpPr>
          <p:cNvPr id="67" name="Google Shape;67;p3"/>
          <p:cNvCxnSpPr>
            <a:stCxn id="66" idx="0"/>
          </p:cNvCxnSpPr>
          <p:nvPr/>
        </p:nvCxnSpPr>
        <p:spPr>
          <a:xfrm rot="5400000" flipH="1">
            <a:off x="3129899" y="3797675"/>
            <a:ext cx="1674300" cy="768300"/>
          </a:xfrm>
          <a:prstGeom prst="bentConnector3">
            <a:avLst>
              <a:gd name="adj1" fmla="val 50000"/>
            </a:avLst>
          </a:prstGeom>
          <a:noFill/>
          <a:ln w="19050" cap="flat" cmpd="sng">
            <a:solidFill>
              <a:schemeClr val="dk1"/>
            </a:solidFill>
            <a:prstDash val="solid"/>
            <a:round/>
            <a:headEnd type="none" w="sm" len="sm"/>
            <a:tailEnd type="triangle" w="med" len="med"/>
          </a:ln>
        </p:spPr>
      </p:cxnSp>
      <p:sp>
        <p:nvSpPr>
          <p:cNvPr id="68" name="Google Shape;68;p3"/>
          <p:cNvSpPr/>
          <p:nvPr/>
        </p:nvSpPr>
        <p:spPr>
          <a:xfrm flipH="1">
            <a:off x="3762453" y="1832825"/>
            <a:ext cx="2191200" cy="985800"/>
          </a:xfrm>
          <a:prstGeom prst="flowChartMagneticTape">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Time out</a:t>
            </a:r>
            <a:br>
              <a:rPr lang="en-US" sz="1400" b="0" i="0" u="none" strike="noStrike" cap="none">
                <a:solidFill>
                  <a:schemeClr val="dk1"/>
                </a:solidFill>
                <a:latin typeface="Times New Roman"/>
                <a:ea typeface="Times New Roman"/>
                <a:cs typeface="Times New Roman"/>
                <a:sym typeface="Times New Roman"/>
              </a:rPr>
            </a:br>
            <a:r>
              <a:rPr lang="en-US" sz="1400" b="0" i="0" u="none" strike="noStrike" cap="none">
                <a:solidFill>
                  <a:schemeClr val="dk1"/>
                </a:solidFill>
                <a:latin typeface="Times New Roman"/>
                <a:ea typeface="Times New Roman"/>
                <a:cs typeface="Times New Roman"/>
                <a:sym typeface="Times New Roman"/>
              </a:rPr>
              <a:t>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Wait event/time</a:t>
            </a:r>
            <a:endParaRPr sz="1400" b="0" i="0" u="none" strike="noStrike" cap="none">
              <a:solidFill>
                <a:srgbClr val="000000"/>
              </a:solidFill>
              <a:latin typeface="Arial"/>
              <a:ea typeface="Arial"/>
              <a:cs typeface="Arial"/>
              <a:sym typeface="Arial"/>
            </a:endParaRPr>
          </a:p>
        </p:txBody>
      </p:sp>
      <p:cxnSp>
        <p:nvCxnSpPr>
          <p:cNvPr id="69" name="Google Shape;69;p3"/>
          <p:cNvCxnSpPr>
            <a:stCxn id="66" idx="0"/>
          </p:cNvCxnSpPr>
          <p:nvPr/>
        </p:nvCxnSpPr>
        <p:spPr>
          <a:xfrm rot="-5400000">
            <a:off x="4033049" y="3672725"/>
            <a:ext cx="1664400" cy="1028100"/>
          </a:xfrm>
          <a:prstGeom prst="bentConnector3">
            <a:avLst>
              <a:gd name="adj1" fmla="val 50000"/>
            </a:avLst>
          </a:prstGeom>
          <a:noFill/>
          <a:ln w="19050" cap="flat" cmpd="sng">
            <a:solidFill>
              <a:schemeClr val="dk1"/>
            </a:solidFill>
            <a:prstDash val="solid"/>
            <a:round/>
            <a:headEnd type="none" w="sm" len="sm"/>
            <a:tailEnd type="triangle" w="med" len="med"/>
          </a:ln>
        </p:spPr>
      </p:cxnSp>
      <p:sp>
        <p:nvSpPr>
          <p:cNvPr id="70" name="Google Shape;70;p3"/>
          <p:cNvSpPr/>
          <p:nvPr/>
        </p:nvSpPr>
        <p:spPr>
          <a:xfrm>
            <a:off x="5512191" y="4844215"/>
            <a:ext cx="1701000" cy="7650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Select a</a:t>
            </a:r>
            <a:r>
              <a:rPr lang="en-US">
                <a:latin typeface="Times New Roman"/>
                <a:ea typeface="Times New Roman"/>
                <a:cs typeface="Times New Roman"/>
                <a:sym typeface="Times New Roman"/>
              </a:rPr>
              <a:t> </a:t>
            </a:r>
            <a:r>
              <a:rPr lang="en-US" sz="1400" b="0" i="0" u="none" strike="noStrike" cap="none">
                <a:solidFill>
                  <a:srgbClr val="000000"/>
                </a:solidFill>
                <a:latin typeface="Times New Roman"/>
                <a:ea typeface="Times New Roman"/>
                <a:cs typeface="Times New Roman"/>
                <a:sym typeface="Times New Roman"/>
              </a:rPr>
              <a:t>thread to enter the running state</a:t>
            </a:r>
            <a:endParaRPr sz="1400" b="0" i="0" u="none" strike="noStrike" cap="none">
              <a:solidFill>
                <a:srgbClr val="000000"/>
              </a:solidFill>
              <a:latin typeface="Times New Roman"/>
              <a:ea typeface="Times New Roman"/>
              <a:cs typeface="Times New Roman"/>
              <a:sym typeface="Times New Roman"/>
            </a:endParaRPr>
          </a:p>
        </p:txBody>
      </p:sp>
      <p:sp>
        <p:nvSpPr>
          <p:cNvPr id="71" name="Google Shape;71;p3"/>
          <p:cNvSpPr/>
          <p:nvPr/>
        </p:nvSpPr>
        <p:spPr>
          <a:xfrm>
            <a:off x="5512195" y="5049283"/>
            <a:ext cx="1753500" cy="35490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Reschedule</a:t>
            </a:r>
            <a:endParaRPr sz="1400" b="0" i="0" u="none" strike="noStrike" cap="none">
              <a:solidFill>
                <a:srgbClr val="000000"/>
              </a:solidFill>
              <a:latin typeface="Times New Roman"/>
              <a:ea typeface="Times New Roman"/>
              <a:cs typeface="Times New Roman"/>
              <a:sym typeface="Times New Roman"/>
            </a:endParaRPr>
          </a:p>
        </p:txBody>
      </p:sp>
      <p:cxnSp>
        <p:nvCxnSpPr>
          <p:cNvPr id="72" name="Google Shape;72;p3"/>
          <p:cNvCxnSpPr>
            <a:stCxn id="66" idx="3"/>
            <a:endCxn id="70" idx="1"/>
          </p:cNvCxnSpPr>
          <p:nvPr/>
        </p:nvCxnSpPr>
        <p:spPr>
          <a:xfrm>
            <a:off x="5119649" y="5226725"/>
            <a:ext cx="392400" cy="0"/>
          </a:xfrm>
          <a:prstGeom prst="straightConnector1">
            <a:avLst/>
          </a:prstGeom>
          <a:noFill/>
          <a:ln w="19050" cap="flat" cmpd="sng">
            <a:solidFill>
              <a:schemeClr val="dk1"/>
            </a:solidFill>
            <a:prstDash val="solid"/>
            <a:round/>
            <a:headEnd type="none" w="sm" len="sm"/>
            <a:tailEnd type="triangle" w="med" len="med"/>
          </a:ln>
        </p:spPr>
      </p:cxnSp>
      <p:cxnSp>
        <p:nvCxnSpPr>
          <p:cNvPr id="73" name="Google Shape;73;p3"/>
          <p:cNvCxnSpPr>
            <a:stCxn id="66" idx="3"/>
            <a:endCxn id="71" idx="1"/>
          </p:cNvCxnSpPr>
          <p:nvPr/>
        </p:nvCxnSpPr>
        <p:spPr>
          <a:xfrm>
            <a:off x="5119649" y="5226725"/>
            <a:ext cx="392400" cy="0"/>
          </a:xfrm>
          <a:prstGeom prst="straightConnector1">
            <a:avLst/>
          </a:prstGeom>
          <a:noFill/>
          <a:ln w="19050" cap="flat" cmpd="sng">
            <a:solidFill>
              <a:schemeClr val="dk1"/>
            </a:solidFill>
            <a:prstDash val="solid"/>
            <a:round/>
            <a:headEnd type="none" w="sm" len="sm"/>
            <a:tailEnd type="triangle" w="med" len="med"/>
          </a:ln>
        </p:spPr>
      </p:cxnSp>
      <p:sp>
        <p:nvSpPr>
          <p:cNvPr id="74" name="Google Shape;74;p3"/>
          <p:cNvSpPr/>
          <p:nvPr/>
        </p:nvSpPr>
        <p:spPr>
          <a:xfrm>
            <a:off x="2681255" y="2306532"/>
            <a:ext cx="519144" cy="985837"/>
          </a:xfrm>
          <a:custGeom>
            <a:avLst/>
            <a:gdLst/>
            <a:ahLst/>
            <a:cxnLst/>
            <a:rect l="l" t="t" r="r" b="b"/>
            <a:pathLst>
              <a:path w="519144" h="985837" extrusionOk="0">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5" name="Google Shape;75;p3"/>
          <p:cNvSpPr/>
          <p:nvPr/>
        </p:nvSpPr>
        <p:spPr>
          <a:xfrm>
            <a:off x="6102580" y="2371719"/>
            <a:ext cx="519144" cy="985837"/>
          </a:xfrm>
          <a:custGeom>
            <a:avLst/>
            <a:gdLst/>
            <a:ahLst/>
            <a:cxnLst/>
            <a:rect l="l" t="t" r="r" b="b"/>
            <a:pathLst>
              <a:path w="519144" h="985837" extrusionOk="0">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 name="Google Shape;76;p3"/>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7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1"/>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6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6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7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1"/>
                                          </p:stCondLst>
                                        </p:cTn>
                                        <p:tgtEl>
                                          <p:spTgt spid="7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fc91423162_0_11"/>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API Description(</a:t>
            </a:r>
            <a:r>
              <a:rPr lang="en-US" sz="3600" b="1"/>
              <a:t>3</a:t>
            </a:r>
            <a:r>
              <a:rPr lang="en-US" sz="3600" b="1">
                <a:latin typeface="Times New Roman"/>
                <a:ea typeface="Times New Roman"/>
                <a:cs typeface="Times New Roman"/>
                <a:sym typeface="Times New Roman"/>
              </a:rPr>
              <a:t>/</a:t>
            </a:r>
            <a:r>
              <a:rPr lang="en-US" sz="3600" b="1"/>
              <a:t>3</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91" name="Google Shape;391;gfc91423162_0_11"/>
          <p:cNvSpPr txBox="1"/>
          <p:nvPr/>
        </p:nvSpPr>
        <p:spPr>
          <a:xfrm>
            <a:off x="698100" y="1069275"/>
            <a:ext cx="7957500" cy="3298339"/>
          </a:xfrm>
          <a:prstGeom prst="rect">
            <a:avLst/>
          </a:prstGeom>
          <a:noFill/>
          <a:ln>
            <a:noFill/>
          </a:ln>
        </p:spPr>
        <p:txBody>
          <a:bodyPr spcFirstLastPara="1" wrap="square" lIns="0" tIns="12700" rIns="0" bIns="0" anchor="t" anchorCtr="0">
            <a:spAutoFit/>
          </a:bodyPr>
          <a:lstStyle/>
          <a:p>
            <a:pPr marL="457200" lvl="0" indent="-342900" algn="l" rtl="0">
              <a:spcBef>
                <a:spcPts val="5"/>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void OS2021_ThreadWaitTime(int </a:t>
            </a:r>
            <a:r>
              <a:rPr lang="en-US" sz="1800" i="1" dirty="0">
                <a:solidFill>
                  <a:srgbClr val="00B050"/>
                </a:solidFill>
                <a:latin typeface="Times New Roman"/>
                <a:ea typeface="Times New Roman"/>
                <a:cs typeface="Times New Roman"/>
                <a:sym typeface="Times New Roman"/>
              </a:rPr>
              <a:t>10msec</a:t>
            </a:r>
            <a:r>
              <a:rPr lang="en-US" sz="1800" dirty="0">
                <a:solidFill>
                  <a:schemeClr val="dk1"/>
                </a:solidFill>
                <a:latin typeface="Times New Roman"/>
                <a:ea typeface="Times New Roman"/>
                <a:cs typeface="Times New Roman"/>
                <a:sym typeface="Times New Roman"/>
              </a:rPr>
              <a:t>); </a:t>
            </a:r>
            <a:r>
              <a:rPr lang="en-US" sz="1800" dirty="0">
                <a:solidFill>
                  <a:schemeClr val="accent1">
                    <a:lumMod val="75000"/>
                  </a:schemeClr>
                </a:solidFill>
                <a:latin typeface="Times New Roman"/>
                <a:ea typeface="Times New Roman"/>
                <a:cs typeface="Times New Roman"/>
                <a:sym typeface="Times New Roman"/>
              </a:rPr>
              <a:t>(</a:t>
            </a:r>
            <a:r>
              <a:rPr lang="en-US" sz="1800" dirty="0" err="1">
                <a:solidFill>
                  <a:schemeClr val="accent1">
                    <a:lumMod val="75000"/>
                  </a:schemeClr>
                </a:solidFill>
                <a:latin typeface="Times New Roman"/>
                <a:ea typeface="Times New Roman"/>
                <a:cs typeface="Times New Roman"/>
                <a:sym typeface="Times New Roman"/>
              </a:rPr>
              <a:t>設定要在waiting等多久</a:t>
            </a:r>
            <a:r>
              <a:rPr lang="en-US" sz="1800" dirty="0">
                <a:solidFill>
                  <a:schemeClr val="accent1">
                    <a:lumMod val="75000"/>
                  </a:schemeClr>
                </a:solidFill>
                <a:latin typeface="Times New Roman"/>
                <a:ea typeface="Times New Roman"/>
                <a:cs typeface="Times New Roman"/>
                <a:sym typeface="Times New Roman"/>
              </a:rPr>
              <a:t>)</a:t>
            </a:r>
            <a:endParaRPr dirty="0">
              <a:solidFill>
                <a:schemeClr val="accent1">
                  <a:lumMod val="75000"/>
                </a:schemeClr>
              </a:solidFill>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running task change its state to </a:t>
            </a:r>
            <a:r>
              <a:rPr lang="en-US" sz="1600" b="1" dirty="0">
                <a:solidFill>
                  <a:schemeClr val="dk1"/>
                </a:solidFill>
                <a:latin typeface="Times New Roman"/>
                <a:ea typeface="Times New Roman"/>
                <a:cs typeface="Times New Roman"/>
                <a:sym typeface="Times New Roman"/>
              </a:rPr>
              <a:t>WAITING</a:t>
            </a:r>
            <a:r>
              <a:rPr lang="en-US" sz="1600" b="1" i="1" dirty="0">
                <a:solidFill>
                  <a:schemeClr val="dk1"/>
                </a:solidFill>
                <a:latin typeface="Times New Roman"/>
                <a:ea typeface="Times New Roman"/>
                <a:cs typeface="Times New Roman"/>
                <a:sym typeface="Times New Roman"/>
              </a:rPr>
              <a:t>. </a:t>
            </a:r>
            <a:endParaRPr sz="1600" dirty="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Change the state of the suspended task to </a:t>
            </a:r>
            <a:r>
              <a:rPr lang="en-US" sz="1600" b="1" dirty="0">
                <a:solidFill>
                  <a:schemeClr val="dk1"/>
                </a:solidFill>
                <a:latin typeface="Times New Roman"/>
                <a:ea typeface="Times New Roman"/>
                <a:cs typeface="Times New Roman"/>
                <a:sym typeface="Times New Roman"/>
              </a:rPr>
              <a:t>READY</a:t>
            </a:r>
            <a:r>
              <a:rPr lang="en-US" sz="1600" b="1" i="1"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after </a:t>
            </a:r>
            <a:r>
              <a:rPr lang="en-US" sz="1600" i="1" dirty="0">
                <a:solidFill>
                  <a:srgbClr val="00B050"/>
                </a:solidFill>
                <a:highlight>
                  <a:srgbClr val="FFFF00"/>
                </a:highlight>
                <a:latin typeface="Times New Roman"/>
                <a:ea typeface="Times New Roman"/>
                <a:cs typeface="Times New Roman"/>
                <a:sym typeface="Times New Roman"/>
              </a:rPr>
              <a:t>10msec </a:t>
            </a:r>
            <a:r>
              <a:rPr lang="en-US" sz="1600" i="1" dirty="0">
                <a:solidFill>
                  <a:schemeClr val="dk1"/>
                </a:solidFill>
                <a:highlight>
                  <a:srgbClr val="FFFF00"/>
                </a:highlight>
                <a:latin typeface="Times New Roman"/>
                <a:ea typeface="Times New Roman"/>
                <a:cs typeface="Times New Roman"/>
                <a:sym typeface="Times New Roman"/>
              </a:rPr>
              <a:t>* </a:t>
            </a:r>
            <a:r>
              <a:rPr lang="en-US" sz="1600" dirty="0">
                <a:solidFill>
                  <a:schemeClr val="dk1"/>
                </a:solidFill>
                <a:highlight>
                  <a:srgbClr val="FFFF00"/>
                </a:highlight>
                <a:latin typeface="Times New Roman"/>
                <a:ea typeface="Times New Roman"/>
                <a:cs typeface="Times New Roman"/>
                <a:sym typeface="Times New Roman"/>
              </a:rPr>
              <a:t>10ms</a:t>
            </a:r>
            <a:r>
              <a:rPr lang="en-US" sz="1600" dirty="0">
                <a:solidFill>
                  <a:schemeClr val="dk1"/>
                </a:solidFill>
                <a:latin typeface="Times New Roman"/>
                <a:ea typeface="Times New Roman"/>
                <a:cs typeface="Times New Roman"/>
                <a:sym typeface="Times New Roman"/>
              </a:rPr>
              <a:t>.(</a:t>
            </a:r>
            <a:r>
              <a:rPr lang="en-US" sz="1600" dirty="0">
                <a:solidFill>
                  <a:schemeClr val="accent1">
                    <a:lumMod val="75000"/>
                  </a:schemeClr>
                </a:solidFill>
                <a:latin typeface="Times New Roman"/>
                <a:ea typeface="Times New Roman"/>
                <a:cs typeface="Times New Roman"/>
                <a:sym typeface="Times New Roman"/>
              </a:rPr>
              <a:t>傳入參數在function裡要乘以10</a:t>
            </a:r>
            <a:r>
              <a:rPr lang="en-US" sz="16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Reschedule (schedule next thread to run).</a:t>
            </a:r>
            <a:br>
              <a:rPr lang="en-US" sz="1600" dirty="0">
                <a:solidFill>
                  <a:schemeClr val="dk1"/>
                </a:solidFill>
                <a:latin typeface="Times New Roman"/>
                <a:ea typeface="Times New Roman"/>
                <a:cs typeface="Times New Roman"/>
                <a:sym typeface="Times New Roman"/>
              </a:rPr>
            </a:br>
            <a:endParaRPr sz="160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void OS2021_</a:t>
            </a:r>
            <a:r>
              <a:rPr lang="en-US" sz="1800" dirty="0">
                <a:solidFill>
                  <a:schemeClr val="dk1"/>
                </a:solidFill>
                <a:latin typeface="Times New Roman"/>
                <a:ea typeface="Times New Roman"/>
                <a:cs typeface="Times New Roman"/>
                <a:sym typeface="Times New Roman"/>
              </a:rPr>
              <a:t>DeallocateThreadResource();</a:t>
            </a:r>
            <a:r>
              <a:rPr lang="zh-TW" altLang="en-US" sz="1800" dirty="0">
                <a:solidFill>
                  <a:schemeClr val="dk1"/>
                </a:solidFill>
                <a:latin typeface="Times New Roman"/>
                <a:ea typeface="Times New Roman"/>
                <a:cs typeface="Times New Roman"/>
                <a:sym typeface="Times New Roman"/>
              </a:rPr>
              <a:t> （</a:t>
            </a:r>
            <a:r>
              <a:rPr lang="zh-TW" altLang="en-US" sz="1800" dirty="0">
                <a:solidFill>
                  <a:schemeClr val="accent1">
                    <a:lumMod val="75000"/>
                  </a:schemeClr>
                </a:solidFill>
                <a:latin typeface="Times New Roman"/>
                <a:ea typeface="Times New Roman"/>
                <a:cs typeface="Times New Roman"/>
                <a:sym typeface="Times New Roman"/>
              </a:rPr>
              <a:t>回收在</a:t>
            </a:r>
            <a:r>
              <a:rPr lang="en-US" altLang="zh-TW" sz="1800" dirty="0">
                <a:solidFill>
                  <a:schemeClr val="accent1">
                    <a:lumMod val="75000"/>
                  </a:schemeClr>
                </a:solidFill>
                <a:latin typeface="Times New Roman"/>
                <a:ea typeface="Times New Roman"/>
                <a:cs typeface="Times New Roman"/>
                <a:sym typeface="Times New Roman"/>
              </a:rPr>
              <a:t>terminate</a:t>
            </a:r>
            <a:r>
              <a:rPr lang="zh-TW" altLang="en-US" sz="1800" dirty="0">
                <a:solidFill>
                  <a:schemeClr val="accent1">
                    <a:lumMod val="75000"/>
                  </a:schemeClr>
                </a:solidFill>
                <a:latin typeface="Times New Roman"/>
                <a:ea typeface="Times New Roman"/>
                <a:cs typeface="Times New Roman"/>
                <a:sym typeface="Times New Roman"/>
              </a:rPr>
              <a:t> </a:t>
            </a:r>
            <a:r>
              <a:rPr lang="en-US" altLang="zh-TW" sz="1800" dirty="0">
                <a:solidFill>
                  <a:schemeClr val="accent1">
                    <a:lumMod val="75000"/>
                  </a:schemeClr>
                </a:solidFill>
                <a:latin typeface="Times New Roman"/>
                <a:ea typeface="Times New Roman"/>
                <a:cs typeface="Times New Roman"/>
                <a:sym typeface="Times New Roman"/>
              </a:rPr>
              <a:t>state</a:t>
            </a:r>
            <a:r>
              <a:rPr lang="zh-TW" altLang="en-US" sz="1800" dirty="0">
                <a:solidFill>
                  <a:schemeClr val="accent1">
                    <a:lumMod val="75000"/>
                  </a:schemeClr>
                </a:solidFill>
                <a:latin typeface="Times New Roman"/>
                <a:ea typeface="Times New Roman"/>
                <a:cs typeface="Times New Roman"/>
                <a:sym typeface="Times New Roman"/>
              </a:rPr>
              <a:t>的記憶體</a:t>
            </a:r>
            <a:r>
              <a:rPr lang="zh-TW" altLang="en-US" sz="1800" dirty="0">
                <a:solidFill>
                  <a:schemeClr val="dk1"/>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This API will be used by </a:t>
            </a:r>
            <a:r>
              <a:rPr lang="en-US" sz="1700" dirty="0" err="1">
                <a:solidFill>
                  <a:schemeClr val="dk1"/>
                </a:solidFill>
                <a:latin typeface="Times New Roman"/>
                <a:ea typeface="Times New Roman"/>
                <a:cs typeface="Times New Roman"/>
                <a:sym typeface="Times New Roman"/>
              </a:rPr>
              <a:t>ResourceReclaim</a:t>
            </a:r>
            <a:r>
              <a:rPr lang="en-US" sz="17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Deallocate the memory of the thread that has been terminated.</a:t>
            </a:r>
            <a:br>
              <a:rPr lang="en-US" sz="1600" dirty="0">
                <a:solidFill>
                  <a:schemeClr val="dk1"/>
                </a:solidFill>
                <a:latin typeface="Times New Roman"/>
                <a:ea typeface="Times New Roman"/>
                <a:cs typeface="Times New Roman"/>
                <a:sym typeface="Times New Roman"/>
              </a:rPr>
            </a:br>
            <a:endParaRPr sz="1600"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void OS2021_TestCancel();</a:t>
            </a:r>
            <a:endParaRPr sz="1800" dirty="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Allows a thread to be cancelled in a safe point(</a:t>
            </a:r>
            <a:r>
              <a:rPr lang="en-US" sz="1600" dirty="0">
                <a:solidFill>
                  <a:srgbClr val="C00000"/>
                </a:solidFill>
                <a:latin typeface="Times New Roman"/>
                <a:ea typeface="Times New Roman"/>
                <a:cs typeface="Times New Roman"/>
                <a:sym typeface="Times New Roman"/>
              </a:rPr>
              <a:t>cancellation point</a:t>
            </a:r>
            <a:r>
              <a:rPr lang="en-US" sz="16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450" dirty="0">
              <a:solidFill>
                <a:schemeClr val="dk1"/>
              </a:solidFill>
              <a:latin typeface="Times New Roman"/>
              <a:ea typeface="Times New Roman"/>
              <a:cs typeface="Times New Roman"/>
              <a:sym typeface="Times New Roman"/>
            </a:endParaRPr>
          </a:p>
        </p:txBody>
      </p:sp>
      <p:sp>
        <p:nvSpPr>
          <p:cNvPr id="392" name="Google Shape;392;gfc91423162_0_11"/>
          <p:cNvSpPr txBox="1">
            <a:spLocks noGrp="1"/>
          </p:cNvSpPr>
          <p:nvPr>
            <p:ph type="sldNum" idx="12"/>
          </p:nvPr>
        </p:nvSpPr>
        <p:spPr>
          <a:xfrm>
            <a:off x="4552233" y="6601775"/>
            <a:ext cx="6180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cf9c755c0c_1_3"/>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Hw3 Example1</a:t>
            </a:r>
            <a:endParaRPr sz="3600">
              <a:latin typeface="Times New Roman"/>
              <a:ea typeface="Times New Roman"/>
              <a:cs typeface="Times New Roman"/>
              <a:sym typeface="Times New Roman"/>
            </a:endParaRPr>
          </a:p>
        </p:txBody>
      </p:sp>
      <p:pic>
        <p:nvPicPr>
          <p:cNvPr id="399" name="Google Shape;399;gcf9c755c0c_1_3"/>
          <p:cNvPicPr preferRelativeResize="0"/>
          <p:nvPr/>
        </p:nvPicPr>
        <p:blipFill>
          <a:blip r:embed="rId3">
            <a:alphaModFix/>
          </a:blip>
          <a:stretch>
            <a:fillRect/>
          </a:stretch>
        </p:blipFill>
        <p:spPr>
          <a:xfrm>
            <a:off x="1354050" y="1213975"/>
            <a:ext cx="5816125" cy="4430050"/>
          </a:xfrm>
          <a:prstGeom prst="rect">
            <a:avLst/>
          </a:prstGeom>
          <a:noFill/>
          <a:ln>
            <a:noFill/>
          </a:ln>
        </p:spPr>
      </p:pic>
      <p:sp>
        <p:nvSpPr>
          <p:cNvPr id="400" name="Google Shape;400;gcf9c755c0c_1_3"/>
          <p:cNvSpPr txBox="1">
            <a:spLocks noGrp="1"/>
          </p:cNvSpPr>
          <p:nvPr>
            <p:ph type="sldNum" idx="12"/>
          </p:nvPr>
        </p:nvSpPr>
        <p:spPr>
          <a:xfrm>
            <a:off x="4552217" y="6601775"/>
            <a:ext cx="4050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04382d7ef3_0_18"/>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Hw3 Example1</a:t>
            </a:r>
            <a:endParaRPr sz="3600">
              <a:latin typeface="Times New Roman"/>
              <a:ea typeface="Times New Roman"/>
              <a:cs typeface="Times New Roman"/>
              <a:sym typeface="Times New Roman"/>
            </a:endParaRPr>
          </a:p>
        </p:txBody>
      </p:sp>
      <p:pic>
        <p:nvPicPr>
          <p:cNvPr id="407" name="Google Shape;407;g104382d7ef3_0_18"/>
          <p:cNvPicPr preferRelativeResize="0"/>
          <p:nvPr/>
        </p:nvPicPr>
        <p:blipFill>
          <a:blip r:embed="rId3">
            <a:alphaModFix/>
          </a:blip>
          <a:stretch>
            <a:fillRect/>
          </a:stretch>
        </p:blipFill>
        <p:spPr>
          <a:xfrm>
            <a:off x="4842350" y="1379850"/>
            <a:ext cx="3939351" cy="3824325"/>
          </a:xfrm>
          <a:prstGeom prst="rect">
            <a:avLst/>
          </a:prstGeom>
          <a:noFill/>
          <a:ln>
            <a:noFill/>
          </a:ln>
        </p:spPr>
      </p:pic>
      <p:pic>
        <p:nvPicPr>
          <p:cNvPr id="408" name="Google Shape;408;g104382d7ef3_0_18"/>
          <p:cNvPicPr preferRelativeResize="0"/>
          <p:nvPr/>
        </p:nvPicPr>
        <p:blipFill>
          <a:blip r:embed="rId4">
            <a:alphaModFix/>
          </a:blip>
          <a:stretch>
            <a:fillRect/>
          </a:stretch>
        </p:blipFill>
        <p:spPr>
          <a:xfrm>
            <a:off x="195250" y="4444100"/>
            <a:ext cx="4357000" cy="1448525"/>
          </a:xfrm>
          <a:prstGeom prst="rect">
            <a:avLst/>
          </a:prstGeom>
          <a:noFill/>
          <a:ln>
            <a:noFill/>
          </a:ln>
        </p:spPr>
      </p:pic>
      <p:sp>
        <p:nvSpPr>
          <p:cNvPr id="409" name="Google Shape;409;g104382d7ef3_0_18"/>
          <p:cNvSpPr txBox="1">
            <a:spLocks noGrp="1"/>
          </p:cNvSpPr>
          <p:nvPr>
            <p:ph type="sldNum" idx="12"/>
          </p:nvPr>
        </p:nvSpPr>
        <p:spPr>
          <a:xfrm>
            <a:off x="4552252" y="6601775"/>
            <a:ext cx="8580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22</a:t>
            </a:fld>
            <a:endParaRPr/>
          </a:p>
        </p:txBody>
      </p:sp>
      <p:pic>
        <p:nvPicPr>
          <p:cNvPr id="410" name="Google Shape;410;g104382d7ef3_0_18"/>
          <p:cNvPicPr preferRelativeResize="0"/>
          <p:nvPr/>
        </p:nvPicPr>
        <p:blipFill>
          <a:blip r:embed="rId5">
            <a:alphaModFix/>
          </a:blip>
          <a:stretch>
            <a:fillRect/>
          </a:stretch>
        </p:blipFill>
        <p:spPr>
          <a:xfrm>
            <a:off x="195250" y="1080075"/>
            <a:ext cx="4356999" cy="307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1046d3ecdda_6_0"/>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Hw3 Example1</a:t>
            </a:r>
            <a:endParaRPr sz="3600">
              <a:latin typeface="Times New Roman"/>
              <a:ea typeface="Times New Roman"/>
              <a:cs typeface="Times New Roman"/>
              <a:sym typeface="Times New Roman"/>
            </a:endParaRPr>
          </a:p>
        </p:txBody>
      </p:sp>
      <p:sp>
        <p:nvSpPr>
          <p:cNvPr id="417" name="Google Shape;417;g1046d3ecdda_6_0"/>
          <p:cNvSpPr txBox="1">
            <a:spLocks noGrp="1"/>
          </p:cNvSpPr>
          <p:nvPr>
            <p:ph type="sldNum" idx="12"/>
          </p:nvPr>
        </p:nvSpPr>
        <p:spPr>
          <a:xfrm>
            <a:off x="4552211" y="6601775"/>
            <a:ext cx="3138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23</a:t>
            </a:fld>
            <a:endParaRPr/>
          </a:p>
        </p:txBody>
      </p:sp>
      <p:pic>
        <p:nvPicPr>
          <p:cNvPr id="418" name="Google Shape;418;g1046d3ecdda_6_0"/>
          <p:cNvPicPr preferRelativeResize="0"/>
          <p:nvPr/>
        </p:nvPicPr>
        <p:blipFill>
          <a:blip r:embed="rId3">
            <a:alphaModFix/>
          </a:blip>
          <a:stretch>
            <a:fillRect/>
          </a:stretch>
        </p:blipFill>
        <p:spPr>
          <a:xfrm>
            <a:off x="1188600" y="1044175"/>
            <a:ext cx="6424074" cy="4547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cf9c755c0c_1_13"/>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Hw3 Example2</a:t>
            </a:r>
            <a:endParaRPr sz="3600">
              <a:latin typeface="Times New Roman"/>
              <a:ea typeface="Times New Roman"/>
              <a:cs typeface="Times New Roman"/>
              <a:sym typeface="Times New Roman"/>
            </a:endParaRPr>
          </a:p>
        </p:txBody>
      </p:sp>
      <p:pic>
        <p:nvPicPr>
          <p:cNvPr id="425" name="Google Shape;425;gcf9c755c0c_1_13"/>
          <p:cNvPicPr preferRelativeResize="0"/>
          <p:nvPr/>
        </p:nvPicPr>
        <p:blipFill>
          <a:blip r:embed="rId3">
            <a:alphaModFix/>
          </a:blip>
          <a:stretch>
            <a:fillRect/>
          </a:stretch>
        </p:blipFill>
        <p:spPr>
          <a:xfrm>
            <a:off x="1610950" y="1487050"/>
            <a:ext cx="5704251" cy="4273800"/>
          </a:xfrm>
          <a:prstGeom prst="rect">
            <a:avLst/>
          </a:prstGeom>
          <a:noFill/>
          <a:ln>
            <a:noFill/>
          </a:ln>
        </p:spPr>
      </p:pic>
      <p:sp>
        <p:nvSpPr>
          <p:cNvPr id="426" name="Google Shape;426;gcf9c755c0c_1_13"/>
          <p:cNvSpPr txBox="1">
            <a:spLocks noGrp="1"/>
          </p:cNvSpPr>
          <p:nvPr>
            <p:ph type="sldNum" idx="12"/>
          </p:nvPr>
        </p:nvSpPr>
        <p:spPr>
          <a:xfrm>
            <a:off x="4552217" y="6601775"/>
            <a:ext cx="4050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cf9c755c0c_1_31"/>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Hw3 Example2</a:t>
            </a:r>
            <a:endParaRPr sz="3600">
              <a:latin typeface="Times New Roman"/>
              <a:ea typeface="Times New Roman"/>
              <a:cs typeface="Times New Roman"/>
              <a:sym typeface="Times New Roman"/>
            </a:endParaRPr>
          </a:p>
        </p:txBody>
      </p:sp>
      <p:pic>
        <p:nvPicPr>
          <p:cNvPr id="433" name="Google Shape;433;gcf9c755c0c_1_31"/>
          <p:cNvPicPr preferRelativeResize="0"/>
          <p:nvPr/>
        </p:nvPicPr>
        <p:blipFill>
          <a:blip r:embed="rId3">
            <a:alphaModFix/>
          </a:blip>
          <a:stretch>
            <a:fillRect/>
          </a:stretch>
        </p:blipFill>
        <p:spPr>
          <a:xfrm>
            <a:off x="856650" y="3970590"/>
            <a:ext cx="6114744" cy="1939660"/>
          </a:xfrm>
          <a:prstGeom prst="rect">
            <a:avLst/>
          </a:prstGeom>
          <a:noFill/>
          <a:ln>
            <a:noFill/>
          </a:ln>
        </p:spPr>
      </p:pic>
      <p:sp>
        <p:nvSpPr>
          <p:cNvPr id="434" name="Google Shape;434;gcf9c755c0c_1_31"/>
          <p:cNvSpPr txBox="1">
            <a:spLocks noGrp="1"/>
          </p:cNvSpPr>
          <p:nvPr>
            <p:ph type="sldNum" idx="12"/>
          </p:nvPr>
        </p:nvSpPr>
        <p:spPr>
          <a:xfrm>
            <a:off x="4552215" y="6601775"/>
            <a:ext cx="3747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25</a:t>
            </a:fld>
            <a:endParaRPr/>
          </a:p>
        </p:txBody>
      </p:sp>
      <p:pic>
        <p:nvPicPr>
          <p:cNvPr id="435" name="Google Shape;435;gcf9c755c0c_1_31"/>
          <p:cNvPicPr preferRelativeResize="0"/>
          <p:nvPr/>
        </p:nvPicPr>
        <p:blipFill>
          <a:blip r:embed="rId4">
            <a:alphaModFix/>
          </a:blip>
          <a:stretch>
            <a:fillRect/>
          </a:stretch>
        </p:blipFill>
        <p:spPr>
          <a:xfrm>
            <a:off x="986475" y="1118815"/>
            <a:ext cx="4144944" cy="2699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cf9c755c0c_1_23"/>
          <p:cNvSpPr txBox="1">
            <a:spLocks noGrp="1"/>
          </p:cNvSpPr>
          <p:nvPr>
            <p:ph type="title"/>
          </p:nvPr>
        </p:nvSpPr>
        <p:spPr>
          <a:xfrm>
            <a:off x="707542" y="399415"/>
            <a:ext cx="47028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t>Hw3 Example2</a:t>
            </a:r>
            <a:endParaRPr sz="3600">
              <a:latin typeface="Times New Roman"/>
              <a:ea typeface="Times New Roman"/>
              <a:cs typeface="Times New Roman"/>
              <a:sym typeface="Times New Roman"/>
            </a:endParaRPr>
          </a:p>
        </p:txBody>
      </p:sp>
      <p:sp>
        <p:nvSpPr>
          <p:cNvPr id="442" name="Google Shape;442;gcf9c755c0c_1_23"/>
          <p:cNvSpPr txBox="1">
            <a:spLocks noGrp="1"/>
          </p:cNvSpPr>
          <p:nvPr>
            <p:ph type="sldNum" idx="12"/>
          </p:nvPr>
        </p:nvSpPr>
        <p:spPr>
          <a:xfrm>
            <a:off x="4552239" y="6601775"/>
            <a:ext cx="7092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26</a:t>
            </a:fld>
            <a:endParaRPr/>
          </a:p>
        </p:txBody>
      </p:sp>
      <p:pic>
        <p:nvPicPr>
          <p:cNvPr id="443" name="Google Shape;443;gcf9c755c0c_1_23"/>
          <p:cNvPicPr preferRelativeResize="0"/>
          <p:nvPr/>
        </p:nvPicPr>
        <p:blipFill>
          <a:blip r:embed="rId3">
            <a:alphaModFix/>
          </a:blip>
          <a:stretch>
            <a:fillRect/>
          </a:stretch>
        </p:blipFill>
        <p:spPr>
          <a:xfrm>
            <a:off x="1078225" y="1325673"/>
            <a:ext cx="6352550" cy="4206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8"/>
          <p:cNvSpPr txBox="1">
            <a:spLocks noGrp="1"/>
          </p:cNvSpPr>
          <p:nvPr>
            <p:ph type="title"/>
          </p:nvPr>
        </p:nvSpPr>
        <p:spPr>
          <a:xfrm>
            <a:off x="707542" y="399415"/>
            <a:ext cx="215011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449" name="Google Shape;449;p18"/>
          <p:cNvSpPr txBox="1"/>
          <p:nvPr/>
        </p:nvSpPr>
        <p:spPr>
          <a:xfrm>
            <a:off x="660602" y="1248917"/>
            <a:ext cx="6349800" cy="5024400"/>
          </a:xfrm>
          <a:prstGeom prst="rect">
            <a:avLst/>
          </a:prstGeom>
          <a:noFill/>
          <a:ln>
            <a:noFill/>
          </a:ln>
        </p:spPr>
        <p:txBody>
          <a:bodyPr spcFirstLastPara="1" wrap="square" lIns="0" tIns="12700" rIns="0" bIns="0" anchor="t" anchorCtr="0">
            <a:spAutoFit/>
          </a:bodyPr>
          <a:lstStyle/>
          <a:p>
            <a:pPr marL="469900" marR="0" lvl="0" indent="-457833" algn="l" rtl="0">
              <a:lnSpc>
                <a:spcPct val="100000"/>
              </a:lnSpc>
              <a:spcBef>
                <a:spcPts val="0"/>
              </a:spcBef>
              <a:spcAft>
                <a:spcPts val="0"/>
              </a:spcAft>
              <a:buClr>
                <a:schemeClr val="dk1"/>
              </a:buClr>
              <a:buSzPts val="1800"/>
              <a:buFont typeface="Times New Roman"/>
              <a:buAutoNum type="arabicPeriod"/>
            </a:pPr>
            <a:r>
              <a:rPr lang="en-US" sz="1800" b="0" i="0" u="none" strike="noStrike" cap="none" dirty="0" err="1">
                <a:solidFill>
                  <a:schemeClr val="dk1"/>
                </a:solidFill>
                <a:latin typeface="Times New Roman"/>
                <a:ea typeface="Times New Roman"/>
                <a:cs typeface="Times New Roman"/>
                <a:sym typeface="Times New Roman"/>
              </a:rPr>
              <a:t>ucontext</a:t>
            </a:r>
            <a:endParaRPr sz="1400" b="0" i="0" u="none" strike="noStrike" cap="none" dirty="0">
              <a:solidFill>
                <a:srgbClr val="000000"/>
              </a:solidFill>
              <a:latin typeface="Arial"/>
              <a:ea typeface="Arial"/>
              <a:cs typeface="Arial"/>
              <a:sym typeface="Arial"/>
            </a:endParaRPr>
          </a:p>
          <a:p>
            <a:pPr marL="756285" marR="0" lvl="1" indent="-287019"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The Open Group Library</a:t>
            </a:r>
            <a:endParaRPr sz="18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IBM® IBM Knowledge Center</a:t>
            </a:r>
            <a:endParaRPr sz="1400" b="0" i="0" u="none" strike="noStrike" cap="none" dirty="0">
              <a:solidFill>
                <a:srgbClr val="000000"/>
              </a:solidFill>
              <a:latin typeface="Arial"/>
              <a:ea typeface="Arial"/>
              <a:cs typeface="Arial"/>
              <a:sym typeface="Arial"/>
            </a:endParaRPr>
          </a:p>
          <a:p>
            <a:pPr marL="1213485" marR="0" lvl="2" indent="-28702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getcontext()</a:t>
            </a:r>
            <a:endParaRPr sz="1800" b="0" i="0" u="none" strike="noStrike" cap="none" dirty="0">
              <a:solidFill>
                <a:schemeClr val="dk1"/>
              </a:solidFill>
              <a:latin typeface="Times New Roman"/>
              <a:ea typeface="Times New Roman"/>
              <a:cs typeface="Times New Roman"/>
              <a:sym typeface="Times New Roman"/>
            </a:endParaRPr>
          </a:p>
          <a:p>
            <a:pPr marL="1213485" marR="0" lvl="2" indent="-287020" algn="l" rtl="0">
              <a:lnSpc>
                <a:spcPct val="100000"/>
              </a:lnSpc>
              <a:spcBef>
                <a:spcPts val="0"/>
              </a:spcBef>
              <a:spcAft>
                <a:spcPts val="0"/>
              </a:spcAft>
              <a:buClr>
                <a:srgbClr val="000000"/>
              </a:buClr>
              <a:buSzPts val="1800"/>
              <a:buFont typeface="Arial"/>
              <a:buChar char="•"/>
            </a:pPr>
            <a:r>
              <a:rPr lang="en-US" sz="1800" u="sng" dirty="0" err="1">
                <a:solidFill>
                  <a:srgbClr val="0462C1"/>
                </a:solidFill>
                <a:latin typeface="Times New Roman"/>
                <a:ea typeface="Times New Roman"/>
                <a:cs typeface="Times New Roman"/>
                <a:sym typeface="Times New Roman"/>
              </a:rPr>
              <a:t>s</a:t>
            </a:r>
            <a:r>
              <a:rPr lang="en-US" sz="1800" b="0" i="0" u="sng" strike="noStrike" cap="none" dirty="0" err="1">
                <a:solidFill>
                  <a:srgbClr val="0462C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etcontext</a:t>
            </a:r>
            <a:r>
              <a:rPr lang="en-US" sz="1800" b="0" i="0" u="sng" strike="noStrike" cap="none" dirty="0">
                <a:solidFill>
                  <a:srgbClr val="0462C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t>
            </a:r>
            <a:endParaRPr sz="1800" b="0" i="0" u="none" strike="noStrike" cap="none" dirty="0">
              <a:solidFill>
                <a:schemeClr val="dk1"/>
              </a:solidFill>
              <a:latin typeface="Times New Roman"/>
              <a:ea typeface="Times New Roman"/>
              <a:cs typeface="Times New Roman"/>
              <a:sym typeface="Times New Roman"/>
            </a:endParaRPr>
          </a:p>
          <a:p>
            <a:pPr marL="1213485" marR="0" lvl="2" indent="-28702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makecontext()</a:t>
            </a:r>
            <a:endParaRPr sz="1800" b="0" i="0" u="none" strike="noStrike" cap="none" dirty="0">
              <a:solidFill>
                <a:schemeClr val="dk1"/>
              </a:solidFill>
              <a:latin typeface="Times New Roman"/>
              <a:ea typeface="Times New Roman"/>
              <a:cs typeface="Times New Roman"/>
              <a:sym typeface="Times New Roman"/>
            </a:endParaRPr>
          </a:p>
          <a:p>
            <a:pPr marL="1213485" marR="0" lvl="2" indent="-28702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swapcontext()</a:t>
            </a:r>
            <a:endParaRPr sz="1800" b="0" i="0" u="none" strike="noStrike" cap="none" dirty="0">
              <a:solidFill>
                <a:schemeClr val="dk1"/>
              </a:solidFill>
              <a:latin typeface="Times New Roman"/>
              <a:ea typeface="Times New Roman"/>
              <a:cs typeface="Times New Roman"/>
              <a:sym typeface="Times New Roman"/>
            </a:endParaRPr>
          </a:p>
          <a:p>
            <a:pPr marL="914400" marR="0" lvl="2" indent="0" algn="l" rtl="0">
              <a:lnSpc>
                <a:spcPct val="100000"/>
              </a:lnSpc>
              <a:spcBef>
                <a:spcPts val="35"/>
              </a:spcBef>
              <a:spcAft>
                <a:spcPts val="0"/>
              </a:spcAft>
              <a:buClr>
                <a:schemeClr val="dk1"/>
              </a:buClr>
              <a:buSzPts val="1850"/>
              <a:buFont typeface="Arial"/>
              <a:buNone/>
            </a:pPr>
            <a:endParaRPr sz="1850" b="0" i="0" u="none" strike="noStrike" cap="none" dirty="0">
              <a:solidFill>
                <a:schemeClr val="dk1"/>
              </a:solidFill>
              <a:latin typeface="Times New Roman"/>
              <a:ea typeface="Times New Roman"/>
              <a:cs typeface="Times New Roman"/>
              <a:sym typeface="Times New Roman"/>
            </a:endParaRPr>
          </a:p>
          <a:p>
            <a:pPr marL="469900" marR="0" lvl="0" indent="-457833" algn="l" rtl="0">
              <a:lnSpc>
                <a:spcPct val="100000"/>
              </a:lnSpc>
              <a:spcBef>
                <a:spcPts val="0"/>
              </a:spcBef>
              <a:spcAft>
                <a:spcPts val="0"/>
              </a:spcAft>
              <a:buClr>
                <a:schemeClr val="dk1"/>
              </a:buClr>
              <a:buSzPts val="1800"/>
              <a:buFont typeface="Times New Roman"/>
              <a:buAutoNum type="arabicPeriod"/>
            </a:pPr>
            <a:r>
              <a:rPr lang="en-US" sz="1800" b="0" i="0" u="none" strike="noStrike" cap="none" dirty="0">
                <a:solidFill>
                  <a:schemeClr val="dk1"/>
                </a:solidFill>
                <a:latin typeface="Times New Roman"/>
                <a:ea typeface="Times New Roman"/>
                <a:cs typeface="Times New Roman"/>
                <a:sym typeface="Times New Roman"/>
              </a:rPr>
              <a:t>signal handler</a:t>
            </a:r>
            <a:endParaRPr sz="1400" b="0" i="0" u="none" strike="noStrike" cap="none" dirty="0">
              <a:solidFill>
                <a:srgbClr val="000000"/>
              </a:solidFill>
              <a:latin typeface="Arial"/>
              <a:ea typeface="Arial"/>
              <a:cs typeface="Arial"/>
              <a:sym typeface="Arial"/>
            </a:endParaRPr>
          </a:p>
          <a:p>
            <a:pPr marL="756285" marR="0" lvl="1" indent="-287019"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Gitbook</a:t>
            </a:r>
            <a:endParaRPr sz="18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Linux manual page</a:t>
            </a:r>
            <a:endParaRPr sz="1800" b="0" i="0" u="none" strike="noStrike" cap="none" dirty="0">
              <a:solidFill>
                <a:schemeClr val="dk1"/>
              </a:solidFill>
              <a:latin typeface="Times New Roman"/>
              <a:ea typeface="Times New Roman"/>
              <a:cs typeface="Times New Roman"/>
              <a:sym typeface="Times New Roman"/>
            </a:endParaRPr>
          </a:p>
          <a:p>
            <a:pPr marL="457200" marR="0" lvl="1" indent="0" algn="l" rtl="0">
              <a:lnSpc>
                <a:spcPct val="100000"/>
              </a:lnSpc>
              <a:spcBef>
                <a:spcPts val="30"/>
              </a:spcBef>
              <a:spcAft>
                <a:spcPts val="0"/>
              </a:spcAft>
              <a:buClr>
                <a:schemeClr val="dk1"/>
              </a:buClr>
              <a:buSzPts val="1850"/>
              <a:buFont typeface="Arial"/>
              <a:buNone/>
            </a:pPr>
            <a:endParaRPr sz="1850" b="0" i="0" u="none" strike="noStrike" cap="none" dirty="0">
              <a:solidFill>
                <a:schemeClr val="dk1"/>
              </a:solidFill>
              <a:latin typeface="Times New Roman"/>
              <a:ea typeface="Times New Roman"/>
              <a:cs typeface="Times New Roman"/>
              <a:sym typeface="Times New Roman"/>
            </a:endParaRPr>
          </a:p>
          <a:p>
            <a:pPr marL="469900" marR="0" lvl="0" indent="-457833" algn="l" rtl="0">
              <a:lnSpc>
                <a:spcPct val="100000"/>
              </a:lnSpc>
              <a:spcBef>
                <a:spcPts val="5"/>
              </a:spcBef>
              <a:spcAft>
                <a:spcPts val="0"/>
              </a:spcAft>
              <a:buClr>
                <a:schemeClr val="dk1"/>
              </a:buClr>
              <a:buSzPts val="1800"/>
              <a:buFont typeface="Times New Roman"/>
              <a:buAutoNum type="arabicPeriod"/>
            </a:pPr>
            <a:r>
              <a:rPr lang="en-US" sz="1800" b="0" i="0" u="none" strike="noStrike" cap="none" dirty="0">
                <a:solidFill>
                  <a:schemeClr val="dk1"/>
                </a:solidFill>
                <a:latin typeface="Times New Roman"/>
                <a:ea typeface="Times New Roman"/>
                <a:cs typeface="Times New Roman"/>
                <a:sym typeface="Times New Roman"/>
              </a:rPr>
              <a:t>timer</a:t>
            </a:r>
            <a:endParaRPr sz="18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Linux manual page</a:t>
            </a:r>
            <a:endParaRPr sz="18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IBM® IBM Knowledge Center</a:t>
            </a:r>
            <a:br>
              <a:rPr lang="en-US" sz="1800" b="0" i="0" u="sng" strike="noStrike" cap="none" dirty="0">
                <a:solidFill>
                  <a:srgbClr val="0462C1"/>
                </a:solidFill>
                <a:latin typeface="Times New Roman"/>
                <a:ea typeface="Times New Roman"/>
                <a:cs typeface="Times New Roman"/>
                <a:sym typeface="Times New Roman"/>
              </a:rPr>
            </a:br>
            <a:endParaRPr sz="1800" b="0" i="0" u="sng" strike="noStrike" cap="none" dirty="0">
              <a:solidFill>
                <a:srgbClr val="0462C1"/>
              </a:solidFill>
              <a:latin typeface="Times New Roman"/>
              <a:ea typeface="Times New Roman"/>
              <a:cs typeface="Times New Roman"/>
              <a:sym typeface="Times New Roman"/>
            </a:endParaRPr>
          </a:p>
          <a:p>
            <a:pPr marL="354965" marR="0" lvl="0" indent="-342900" algn="l" rtl="0">
              <a:lnSpc>
                <a:spcPct val="100000"/>
              </a:lnSpc>
              <a:spcBef>
                <a:spcPts val="0"/>
              </a:spcBef>
              <a:spcAft>
                <a:spcPts val="0"/>
              </a:spcAft>
              <a:buClr>
                <a:srgbClr val="000000"/>
              </a:buClr>
              <a:buSzPts val="1800"/>
              <a:buFont typeface="Calibri"/>
              <a:buAutoNum type="arabicPeriod"/>
            </a:pPr>
            <a:r>
              <a:rPr lang="en-US" sz="1800" dirty="0">
                <a:solidFill>
                  <a:schemeClr val="dk1"/>
                </a:solidFill>
                <a:latin typeface="Times New Roman"/>
                <a:ea typeface="Times New Roman"/>
                <a:cs typeface="Times New Roman"/>
                <a:sym typeface="Times New Roman"/>
              </a:rPr>
              <a:t>.j</a:t>
            </a:r>
            <a:r>
              <a:rPr lang="en-US" sz="1800" b="0" i="0" u="none" strike="noStrike" cap="none" dirty="0">
                <a:solidFill>
                  <a:schemeClr val="dk1"/>
                </a:solidFill>
                <a:latin typeface="Times New Roman"/>
                <a:ea typeface="Times New Roman"/>
                <a:cs typeface="Times New Roman"/>
                <a:sym typeface="Times New Roman"/>
              </a:rPr>
              <a:t>son</a:t>
            </a:r>
            <a:endParaRPr sz="1400" b="0" i="0" u="none" strike="noStrike" cap="none" dirty="0">
              <a:solidFill>
                <a:srgbClr val="000000"/>
              </a:solidFill>
              <a:latin typeface="Arial"/>
              <a:ea typeface="Arial"/>
              <a:cs typeface="Arial"/>
              <a:sym typeface="Arial"/>
            </a:endParaRPr>
          </a:p>
          <a:p>
            <a:pPr marL="755015" marR="0" lvl="1" indent="-285750" algn="l" rtl="0">
              <a:lnSpc>
                <a:spcPct val="100000"/>
              </a:lnSpc>
              <a:spcBef>
                <a:spcPts val="0"/>
              </a:spcBef>
              <a:spcAft>
                <a:spcPts val="0"/>
              </a:spcAft>
              <a:buClr>
                <a:srgbClr val="0462C1"/>
              </a:buClr>
              <a:buSzPts val="1800"/>
              <a:buFont typeface="Arial"/>
              <a:buChar char="•"/>
            </a:pPr>
            <a:r>
              <a:rPr lang="en-US" sz="1800" b="0" i="0" u="sng" strike="noStrike" cap="none" dirty="0">
                <a:solidFill>
                  <a:srgbClr val="0462C1"/>
                </a:solid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JSON Introduction</a:t>
            </a:r>
            <a:endParaRPr sz="1800" b="0" i="0" u="sng" strike="noStrike" cap="none" dirty="0">
              <a:solidFill>
                <a:srgbClr val="0462C1"/>
              </a:solidFill>
              <a:latin typeface="Times New Roman"/>
              <a:ea typeface="Times New Roman"/>
              <a:cs typeface="Times New Roman"/>
              <a:sym typeface="Times New Roman"/>
            </a:endParaRPr>
          </a:p>
        </p:txBody>
      </p:sp>
      <p:sp>
        <p:nvSpPr>
          <p:cNvPr id="450" name="Google Shape;450;p18"/>
          <p:cNvSpPr txBox="1">
            <a:spLocks noGrp="1"/>
          </p:cNvSpPr>
          <p:nvPr>
            <p:ph type="sldNum" idx="12"/>
          </p:nvPr>
        </p:nvSpPr>
        <p:spPr>
          <a:xfrm>
            <a:off x="4552210" y="6601775"/>
            <a:ext cx="298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title"/>
          </p:nvPr>
        </p:nvSpPr>
        <p:spPr>
          <a:xfrm>
            <a:off x="707542" y="399415"/>
            <a:ext cx="20815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Overview</a:t>
            </a:r>
            <a:endParaRPr sz="3600" b="1">
              <a:latin typeface="Times New Roman"/>
              <a:ea typeface="Times New Roman"/>
              <a:cs typeface="Times New Roman"/>
              <a:sym typeface="Times New Roman"/>
            </a:endParaRPr>
          </a:p>
        </p:txBody>
      </p:sp>
      <p:sp>
        <p:nvSpPr>
          <p:cNvPr id="83" name="Google Shape;83;p2"/>
          <p:cNvSpPr/>
          <p:nvPr/>
        </p:nvSpPr>
        <p:spPr>
          <a:xfrm>
            <a:off x="626622" y="1071688"/>
            <a:ext cx="7679178" cy="4585871"/>
          </a:xfrm>
          <a:prstGeom prst="rect">
            <a:avLst/>
          </a:prstGeom>
          <a:noFill/>
          <a:ln>
            <a:noFill/>
          </a:ln>
        </p:spPr>
        <p:txBody>
          <a:bodyPr spcFirstLastPara="1" wrap="square" lIns="91425" tIns="45700" rIns="91425" bIns="45700" anchor="t" anchorCtr="0">
            <a:spAutoFit/>
          </a:bodyPr>
          <a:lstStyle/>
          <a:p>
            <a:pPr marL="323850" marR="0" lvl="0" indent="-323850" algn="l" rtl="0">
              <a:lnSpc>
                <a:spcPct val="100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Times New Roman"/>
                <a:ea typeface="Times New Roman"/>
                <a:cs typeface="Times New Roman"/>
                <a:sym typeface="Times New Roman"/>
              </a:rPr>
              <a:t>Scheduler</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scheduler will select a thread to enter the running state according to the scheduling algorithm.</a:t>
            </a:r>
            <a:br>
              <a:rPr lang="en-US" sz="2000">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AutoNum type="arabicPeriod"/>
            </a:pPr>
            <a:r>
              <a:rPr lang="en-US" sz="2400">
                <a:solidFill>
                  <a:schemeClr val="dk1"/>
                </a:solidFill>
                <a:latin typeface="Times New Roman"/>
                <a:ea typeface="Times New Roman"/>
                <a:cs typeface="Times New Roman"/>
                <a:sym typeface="Times New Roman"/>
              </a:rPr>
              <a:t>T</a:t>
            </a:r>
            <a:r>
              <a:rPr lang="en-US" sz="2400" b="0" i="0" u="none" strike="noStrike" cap="none">
                <a:solidFill>
                  <a:schemeClr val="dk1"/>
                </a:solidFill>
                <a:latin typeface="Times New Roman"/>
                <a:ea typeface="Times New Roman"/>
                <a:cs typeface="Times New Roman"/>
                <a:sym typeface="Times New Roman"/>
              </a:rPr>
              <a:t>hreads</a:t>
            </a:r>
            <a:endParaRPr sz="2000" b="0" i="0" u="none" strike="noStrike" cap="none">
              <a:solidFill>
                <a:schemeClr val="dk1"/>
              </a:solidFill>
              <a:latin typeface="Times New Roman"/>
              <a:ea typeface="Times New Roman"/>
              <a:cs typeface="Times New Roman"/>
              <a:sym typeface="Times New Roman"/>
            </a:endParaRPr>
          </a:p>
          <a:p>
            <a:pPr marL="800100" marR="0" lvl="1" indent="-342900" algn="l" rtl="0">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Each thread has its </a:t>
            </a:r>
            <a:r>
              <a:rPr lang="en-US" sz="2000" b="1">
                <a:solidFill>
                  <a:schemeClr val="dk1"/>
                </a:solidFill>
                <a:latin typeface="Times New Roman"/>
                <a:ea typeface="Times New Roman"/>
                <a:cs typeface="Times New Roman"/>
                <a:sym typeface="Times New Roman"/>
              </a:rPr>
              <a:t>priority</a:t>
            </a:r>
            <a:r>
              <a:rPr lang="en-US" sz="2000">
                <a:solidFill>
                  <a:schemeClr val="dk1"/>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entry function</a:t>
            </a:r>
            <a:r>
              <a:rPr lang="en-US" sz="2000">
                <a:solidFill>
                  <a:schemeClr val="dk1"/>
                </a:solidFill>
                <a:latin typeface="Times New Roman"/>
                <a:ea typeface="Times New Roman"/>
                <a:cs typeface="Times New Roman"/>
                <a:sym typeface="Times New Roman"/>
              </a:rPr>
              <a:t>, and </a:t>
            </a:r>
            <a:r>
              <a:rPr lang="en-US" sz="2000" b="1">
                <a:solidFill>
                  <a:schemeClr val="dk1"/>
                </a:solidFill>
                <a:latin typeface="Times New Roman"/>
                <a:ea typeface="Times New Roman"/>
                <a:cs typeface="Times New Roman"/>
                <a:sym typeface="Times New Roman"/>
              </a:rPr>
              <a:t>cancellation mode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84" name="Google Shape;84;p2"/>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707542" y="399415"/>
            <a:ext cx="208153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Objectives</a:t>
            </a:r>
            <a:endParaRPr sz="3600">
              <a:latin typeface="Times New Roman"/>
              <a:ea typeface="Times New Roman"/>
              <a:cs typeface="Times New Roman"/>
              <a:sym typeface="Times New Roman"/>
            </a:endParaRPr>
          </a:p>
        </p:txBody>
      </p:sp>
      <p:sp>
        <p:nvSpPr>
          <p:cNvPr id="90" name="Google Shape;90;p4"/>
          <p:cNvSpPr txBox="1"/>
          <p:nvPr/>
        </p:nvSpPr>
        <p:spPr>
          <a:xfrm>
            <a:off x="660602" y="1611325"/>
            <a:ext cx="7950000" cy="2099400"/>
          </a:xfrm>
          <a:prstGeom prst="rect">
            <a:avLst/>
          </a:prstGeom>
          <a:noFill/>
          <a:ln>
            <a:noFill/>
          </a:ln>
        </p:spPr>
        <p:txBody>
          <a:bodyPr spcFirstLastPara="1" wrap="square" lIns="0" tIns="12700" rIns="0" bIns="0" anchor="t" anchorCtr="0">
            <a:spAutoFit/>
          </a:bodyPr>
          <a:lstStyle/>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implement a user-level thread scheduler</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implement signal handler</a:t>
            </a:r>
            <a:br>
              <a:rPr lang="en-US" sz="2400">
                <a:solidFill>
                  <a:schemeClr val="dk1"/>
                </a:solidFill>
                <a:latin typeface="Times New Roman"/>
                <a:ea typeface="Times New Roman"/>
                <a:cs typeface="Times New Roman"/>
                <a:sym typeface="Times New Roman"/>
              </a:rPr>
            </a:br>
            <a:endParaRPr sz="2500" i="0" u="none" strike="noStrike" cap="none">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realize asy./deferred thread cancellation </a:t>
            </a:r>
            <a:endParaRPr sz="2400">
              <a:solidFill>
                <a:schemeClr val="dk1"/>
              </a:solidFill>
              <a:latin typeface="Times New Roman"/>
              <a:ea typeface="Times New Roman"/>
              <a:cs typeface="Times New Roman"/>
              <a:sym typeface="Times New Roman"/>
            </a:endParaRPr>
          </a:p>
        </p:txBody>
      </p:sp>
      <p:sp>
        <p:nvSpPr>
          <p:cNvPr id="91" name="Google Shape;91;p4"/>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title"/>
          </p:nvPr>
        </p:nvSpPr>
        <p:spPr>
          <a:xfrm>
            <a:off x="707542" y="399415"/>
            <a:ext cx="37636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Requirements (1/4)</a:t>
            </a:r>
            <a:endParaRPr sz="3600">
              <a:latin typeface="Times New Roman"/>
              <a:ea typeface="Times New Roman"/>
              <a:cs typeface="Times New Roman"/>
              <a:sym typeface="Times New Roman"/>
            </a:endParaRPr>
          </a:p>
        </p:txBody>
      </p:sp>
      <p:sp>
        <p:nvSpPr>
          <p:cNvPr id="98" name="Google Shape;98;p5"/>
          <p:cNvSpPr txBox="1"/>
          <p:nvPr/>
        </p:nvSpPr>
        <p:spPr>
          <a:xfrm>
            <a:off x="587100" y="1095225"/>
            <a:ext cx="7969800" cy="59265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900" b="0" i="0" u="none" strike="noStrike" cap="none">
                <a:solidFill>
                  <a:schemeClr val="dk1"/>
                </a:solidFill>
                <a:latin typeface="Times New Roman"/>
                <a:ea typeface="Times New Roman"/>
                <a:cs typeface="Times New Roman"/>
                <a:sym typeface="Times New Roman"/>
              </a:rPr>
              <a:t>Create thread</a:t>
            </a:r>
            <a:r>
              <a:rPr lang="en-US" sz="1900">
                <a:solidFill>
                  <a:schemeClr val="dk1"/>
                </a:solidFill>
                <a:latin typeface="Times New Roman"/>
                <a:ea typeface="Times New Roman"/>
                <a:cs typeface="Times New Roman"/>
                <a:sym typeface="Times New Roman"/>
              </a:rPr>
              <a:t>s</a:t>
            </a:r>
            <a:endParaRPr sz="19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Initial user threads are specified in a static thread configuration file.</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The name of the thread configuration file must be </a:t>
            </a:r>
            <a:r>
              <a:rPr lang="en-US" sz="1700" b="1">
                <a:solidFill>
                  <a:schemeClr val="dk1"/>
                </a:solidFill>
                <a:latin typeface="Times New Roman"/>
                <a:ea typeface="Times New Roman"/>
                <a:cs typeface="Times New Roman"/>
                <a:sym typeface="Times New Roman"/>
              </a:rPr>
              <a:t>init_threads.json.</a:t>
            </a:r>
            <a:endParaRPr sz="1700" b="1">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You should implement a function that can parse init_threads.json and generate the corresponding thread to the ready queue.</a:t>
            </a:r>
            <a:endParaRPr sz="1900">
              <a:solidFill>
                <a:schemeClr val="dk1"/>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a:t>
            </a:r>
            <a:r>
              <a:rPr lang="en-US" sz="1700" b="0" i="0" u="none" strike="noStrike" cap="none">
                <a:solidFill>
                  <a:schemeClr val="dk1"/>
                </a:solidFill>
                <a:latin typeface="Times New Roman"/>
                <a:ea typeface="Times New Roman"/>
                <a:cs typeface="Times New Roman"/>
                <a:sym typeface="Times New Roman"/>
              </a:rPr>
              <a:t>J</a:t>
            </a:r>
            <a:r>
              <a:rPr lang="en-US" sz="1700">
                <a:solidFill>
                  <a:schemeClr val="dk1"/>
                </a:solidFill>
                <a:latin typeface="Times New Roman"/>
                <a:ea typeface="Times New Roman"/>
                <a:cs typeface="Times New Roman"/>
                <a:sym typeface="Times New Roman"/>
              </a:rPr>
              <a:t>SON</a:t>
            </a:r>
            <a:r>
              <a:rPr lang="en-US" sz="1700" b="0" i="0" u="none" strike="noStrike" cap="none">
                <a:solidFill>
                  <a:schemeClr val="dk1"/>
                </a:solidFill>
                <a:latin typeface="Times New Roman"/>
                <a:ea typeface="Times New Roman"/>
                <a:cs typeface="Times New Roman"/>
                <a:sym typeface="Times New Roman"/>
              </a:rPr>
              <a:t> format</a:t>
            </a:r>
            <a:endParaRPr sz="1700" b="0" i="1" u="none" strike="noStrike" cap="none">
              <a:solidFill>
                <a:schemeClr val="dk1"/>
              </a:solidFill>
              <a:latin typeface="Times New Roman"/>
              <a:ea typeface="Times New Roman"/>
              <a:cs typeface="Times New Roman"/>
              <a:sym typeface="Times New Roman"/>
            </a:endParaRPr>
          </a:p>
          <a:p>
            <a:pPr marL="914400" marR="0" lvl="1" indent="-323850" algn="l" rtl="0">
              <a:lnSpc>
                <a:spcPct val="100000"/>
              </a:lnSpc>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name</a:t>
            </a:r>
            <a:endParaRPr sz="1100" b="0" i="0" u="none" strike="noStrike" cap="none">
              <a:solidFill>
                <a:srgbClr val="000000"/>
              </a:solidFill>
              <a:latin typeface="Times New Roman"/>
              <a:ea typeface="Times New Roman"/>
              <a:cs typeface="Times New Roman"/>
              <a:sym typeface="Times New Roman"/>
            </a:endParaRPr>
          </a:p>
          <a:p>
            <a:pPr marL="1371600" marR="0" lvl="2" indent="-323850" algn="l" rtl="0">
              <a:lnSpc>
                <a:spcPct val="100000"/>
              </a:lnSpc>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A descriptive name for the </a:t>
            </a:r>
            <a:r>
              <a:rPr lang="en-US" sz="1500">
                <a:solidFill>
                  <a:schemeClr val="dk1"/>
                </a:solidFill>
                <a:latin typeface="Times New Roman"/>
                <a:ea typeface="Times New Roman"/>
                <a:cs typeface="Times New Roman"/>
                <a:sym typeface="Times New Roman"/>
              </a:rPr>
              <a:t>thread</a:t>
            </a:r>
            <a:r>
              <a:rPr lang="en-US" sz="1500" b="0" i="0" u="none" strike="noStrike" cap="none">
                <a:solidFill>
                  <a:schemeClr val="dk1"/>
                </a:solidFill>
                <a:latin typeface="Times New Roman"/>
                <a:ea typeface="Times New Roman"/>
                <a:cs typeface="Times New Roman"/>
                <a:sym typeface="Times New Roman"/>
              </a:rPr>
              <a:t>. It is included purely as a debugging aid.</a:t>
            </a:r>
            <a:br>
              <a:rPr lang="en-US" sz="1500" b="0" i="0" u="none" strike="noStrike" cap="none">
                <a:solidFill>
                  <a:schemeClr val="dk1"/>
                </a:solidFill>
                <a:latin typeface="Times New Roman"/>
                <a:ea typeface="Times New Roman"/>
                <a:cs typeface="Times New Roman"/>
                <a:sym typeface="Times New Roman"/>
              </a:rPr>
            </a:br>
            <a:endParaRPr sz="1500" b="0" i="0" u="none" strike="noStrike" cap="none">
              <a:solidFill>
                <a:schemeClr val="dk1"/>
              </a:solidFill>
              <a:latin typeface="Times New Roman"/>
              <a:ea typeface="Times New Roman"/>
              <a:cs typeface="Times New Roman"/>
              <a:sym typeface="Times New Roman"/>
            </a:endParaRPr>
          </a:p>
          <a:p>
            <a:pPr marL="914400" marR="0" lvl="1" indent="-323850" algn="l" rtl="0">
              <a:lnSpc>
                <a:spcPct val="100000"/>
              </a:lnSpc>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entry function</a:t>
            </a:r>
            <a:endParaRPr sz="1100">
              <a:latin typeface="Times New Roman"/>
              <a:ea typeface="Times New Roman"/>
              <a:cs typeface="Times New Roman"/>
              <a:sym typeface="Times New Roman"/>
            </a:endParaRPr>
          </a:p>
          <a:p>
            <a:pPr marL="1371600" marR="0" lvl="2" indent="-323850" algn="l" rtl="0">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One of the five functions: Function1 to Function5</a:t>
            </a:r>
            <a:endParaRPr sz="1500">
              <a:solidFill>
                <a:schemeClr val="dk1"/>
              </a:solidFill>
              <a:latin typeface="Times New Roman"/>
              <a:ea typeface="Times New Roman"/>
              <a:cs typeface="Times New Roman"/>
              <a:sym typeface="Times New Roman"/>
            </a:endParaRPr>
          </a:p>
          <a:p>
            <a:pPr marL="1371600" marR="0" lvl="2" indent="-323850" algn="l" rtl="0">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Function implementations are provided by the TAs and included in function_library.c. All function implementations can not be changed.</a:t>
            </a:r>
            <a:endParaRPr sz="1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b="0" i="0" u="none" strike="noStrike" cap="none">
              <a:solidFill>
                <a:schemeClr val="dk1"/>
              </a:solidFill>
              <a:latin typeface="Times New Roman"/>
              <a:ea typeface="Times New Roman"/>
              <a:cs typeface="Times New Roman"/>
              <a:sym typeface="Times New Roman"/>
            </a:endParaRPr>
          </a:p>
          <a:p>
            <a:pPr marL="914400" marR="0" lvl="1" indent="-323850" algn="l" rtl="0">
              <a:lnSpc>
                <a:spcPct val="100000"/>
              </a:lnSpc>
              <a:spcBef>
                <a:spcPts val="0"/>
              </a:spcBef>
              <a:spcAft>
                <a:spcPts val="0"/>
              </a:spcAft>
              <a:buClr>
                <a:schemeClr val="dk1"/>
              </a:buClr>
              <a:buSzPts val="1500"/>
              <a:buFont typeface="Times New Roman"/>
              <a:buChar char="○"/>
            </a:pPr>
            <a:r>
              <a:rPr lang="en-US" sz="1500" b="0" i="0" u="none" strike="noStrike" cap="none">
                <a:solidFill>
                  <a:schemeClr val="dk1"/>
                </a:solidFill>
                <a:latin typeface="Times New Roman"/>
                <a:ea typeface="Times New Roman"/>
                <a:cs typeface="Times New Roman"/>
                <a:sym typeface="Times New Roman"/>
              </a:rPr>
              <a:t>priority</a:t>
            </a:r>
            <a:endParaRPr sz="1100" b="0" i="0" u="none" strike="noStrike" cap="none">
              <a:solidFill>
                <a:srgbClr val="000000"/>
              </a:solidFill>
              <a:latin typeface="Times New Roman"/>
              <a:ea typeface="Times New Roman"/>
              <a:cs typeface="Times New Roman"/>
              <a:sym typeface="Times New Roman"/>
            </a:endParaRPr>
          </a:p>
          <a:p>
            <a:pPr marL="1371600" marR="0" lvl="2" indent="-323850" algn="l" rtl="0">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Three priority levels, H, M, L.</a:t>
            </a:r>
            <a:endParaRPr sz="1500">
              <a:solidFill>
                <a:schemeClr val="dk1"/>
              </a:solidFill>
              <a:latin typeface="Times New Roman"/>
              <a:ea typeface="Times New Roman"/>
              <a:cs typeface="Times New Roman"/>
              <a:sym typeface="Times New Roman"/>
            </a:endParaRPr>
          </a:p>
          <a:p>
            <a:pPr marL="1371600" marR="0" lvl="2" indent="-323850" algn="l" rtl="0">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You can decide the priority of the thread yourself.</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marL="914400" lvl="1" indent="-323850" algn="l"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cancel mode</a:t>
            </a:r>
            <a:endParaRPr sz="1500">
              <a:solidFill>
                <a:schemeClr val="dk1"/>
              </a:solidFill>
              <a:latin typeface="Times New Roman"/>
              <a:ea typeface="Times New Roman"/>
              <a:cs typeface="Times New Roman"/>
              <a:sym typeface="Times New Roman"/>
            </a:endParaRPr>
          </a:p>
          <a:p>
            <a:pPr marL="1371600" lvl="2" indent="-323850" algn="l"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Can be 1 or 0.</a:t>
            </a:r>
            <a:endParaRPr sz="1500">
              <a:solidFill>
                <a:schemeClr val="dk1"/>
              </a:solidFill>
              <a:latin typeface="Times New Roman"/>
              <a:ea typeface="Times New Roman"/>
              <a:cs typeface="Times New Roman"/>
              <a:sym typeface="Times New Roman"/>
            </a:endParaRPr>
          </a:p>
          <a:p>
            <a:pPr marL="1371600" lvl="2" indent="-323850" algn="l"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setting</a:t>
            </a:r>
            <a:r>
              <a:rPr lang="en-US" sz="1500" b="1">
                <a:solidFill>
                  <a:schemeClr val="dk1"/>
                </a:solidFill>
                <a:latin typeface="Times New Roman"/>
                <a:ea typeface="Times New Roman"/>
                <a:cs typeface="Times New Roman"/>
                <a:sym typeface="Times New Roman"/>
              </a:rPr>
              <a:t> 1</a:t>
            </a:r>
            <a:r>
              <a:rPr lang="en-US" sz="1500">
                <a:solidFill>
                  <a:schemeClr val="dk1"/>
                </a:solidFill>
                <a:latin typeface="Times New Roman"/>
                <a:ea typeface="Times New Roman"/>
                <a:cs typeface="Times New Roman"/>
                <a:sym typeface="Times New Roman"/>
              </a:rPr>
              <a:t> means that the thread is </a:t>
            </a:r>
            <a:r>
              <a:rPr lang="en-US" sz="1500" b="1">
                <a:solidFill>
                  <a:schemeClr val="dk1"/>
                </a:solidFill>
                <a:latin typeface="Times New Roman"/>
                <a:ea typeface="Times New Roman"/>
                <a:cs typeface="Times New Roman"/>
                <a:sym typeface="Times New Roman"/>
              </a:rPr>
              <a:t>deferred cancellation </a:t>
            </a:r>
            <a:r>
              <a:rPr lang="en-US" sz="1500">
                <a:solidFill>
                  <a:schemeClr val="dk1"/>
                </a:solidFill>
                <a:latin typeface="Times New Roman"/>
                <a:ea typeface="Times New Roman"/>
                <a:cs typeface="Times New Roman"/>
                <a:sym typeface="Times New Roman"/>
              </a:rPr>
              <a:t>type. </a:t>
            </a:r>
            <a:endParaRPr sz="1500">
              <a:solidFill>
                <a:schemeClr val="dk1"/>
              </a:solidFill>
              <a:latin typeface="Times New Roman"/>
              <a:ea typeface="Times New Roman"/>
              <a:cs typeface="Times New Roman"/>
              <a:sym typeface="Times New Roman"/>
            </a:endParaRPr>
          </a:p>
          <a:p>
            <a:pPr marL="1371600" lvl="2" indent="-323850" algn="l"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setting </a:t>
            </a:r>
            <a:r>
              <a:rPr lang="en-US" sz="1500" b="1">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means that the thread is </a:t>
            </a:r>
            <a:r>
              <a:rPr lang="en-US" sz="1500" b="1">
                <a:solidFill>
                  <a:schemeClr val="dk1"/>
                </a:solidFill>
                <a:latin typeface="Times New Roman"/>
                <a:ea typeface="Times New Roman"/>
                <a:cs typeface="Times New Roman"/>
                <a:sym typeface="Times New Roman"/>
              </a:rPr>
              <a:t>asynchronous cancellation</a:t>
            </a:r>
            <a:r>
              <a:rPr lang="en-US" sz="1500">
                <a:solidFill>
                  <a:schemeClr val="dk1"/>
                </a:solidFill>
                <a:latin typeface="Times New Roman"/>
                <a:ea typeface="Times New Roman"/>
                <a:cs typeface="Times New Roman"/>
                <a:sym typeface="Times New Roman"/>
              </a:rPr>
              <a:t> type.</a:t>
            </a:r>
            <a:endParaRPr sz="1700">
              <a:solidFill>
                <a:schemeClr val="dk1"/>
              </a:solidFill>
              <a:latin typeface="Times New Roman"/>
              <a:ea typeface="Times New Roman"/>
              <a:cs typeface="Times New Roman"/>
              <a:sym typeface="Times New Roman"/>
            </a:endParaRPr>
          </a:p>
          <a:p>
            <a:pPr marL="869316" marR="0" lvl="1" indent="-171450" algn="l" rtl="0">
              <a:lnSpc>
                <a:spcPct val="100000"/>
              </a:lnSpc>
              <a:spcBef>
                <a:spcPts val="0"/>
              </a:spcBef>
              <a:spcAft>
                <a:spcPts val="0"/>
              </a:spcAft>
              <a:buClr>
                <a:schemeClr val="dk1"/>
              </a:buClr>
              <a:buSzPts val="1800"/>
              <a:buFont typeface="Arial"/>
              <a:buNone/>
            </a:pPr>
            <a:endParaRPr sz="1500" b="0" i="0" u="none" strike="noStrike" cap="none">
              <a:solidFill>
                <a:schemeClr val="dk1"/>
              </a:solidFill>
              <a:latin typeface="Times New Roman"/>
              <a:ea typeface="Times New Roman"/>
              <a:cs typeface="Times New Roman"/>
              <a:sym typeface="Times New Roman"/>
            </a:endParaRPr>
          </a:p>
          <a:p>
            <a:pPr marL="869316" marR="0" lvl="1" indent="-171450" algn="l" rtl="0">
              <a:lnSpc>
                <a:spcPct val="100000"/>
              </a:lnSpc>
              <a:spcBef>
                <a:spcPts val="0"/>
              </a:spcBef>
              <a:spcAft>
                <a:spcPts val="0"/>
              </a:spcAft>
              <a:buClr>
                <a:schemeClr val="dk1"/>
              </a:buClr>
              <a:buSzPts val="1800"/>
              <a:buFont typeface="Arial"/>
              <a:buNone/>
            </a:pPr>
            <a:endParaRPr sz="1500" b="0" i="0" u="none" strike="noStrike" cap="none">
              <a:solidFill>
                <a:schemeClr val="dk1"/>
              </a:solidFill>
              <a:latin typeface="Times New Roman"/>
              <a:ea typeface="Times New Roman"/>
              <a:cs typeface="Times New Roman"/>
              <a:sym typeface="Times New Roman"/>
            </a:endParaRPr>
          </a:p>
        </p:txBody>
      </p:sp>
      <p:sp>
        <p:nvSpPr>
          <p:cNvPr id="99" name="Google Shape;99;p5"/>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707542" y="399415"/>
            <a:ext cx="37636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Requirements (1/4)</a:t>
            </a:r>
            <a:endParaRPr sz="3600">
              <a:latin typeface="Times New Roman"/>
              <a:ea typeface="Times New Roman"/>
              <a:cs typeface="Times New Roman"/>
              <a:sym typeface="Times New Roman"/>
            </a:endParaRPr>
          </a:p>
        </p:txBody>
      </p:sp>
      <p:sp>
        <p:nvSpPr>
          <p:cNvPr id="106" name="Google Shape;106;p6"/>
          <p:cNvSpPr txBox="1"/>
          <p:nvPr/>
        </p:nvSpPr>
        <p:spPr>
          <a:xfrm>
            <a:off x="707550" y="1216675"/>
            <a:ext cx="5789400" cy="320700"/>
          </a:xfrm>
          <a:prstGeom prst="rect">
            <a:avLst/>
          </a:prstGeom>
          <a:noFill/>
          <a:ln>
            <a:noFill/>
          </a:ln>
        </p:spPr>
        <p:txBody>
          <a:bodyPr spcFirstLastPara="1" wrap="square" lIns="0" tIns="12700" rIns="0" bIns="0" anchor="t" anchorCtr="0">
            <a:spAutoFit/>
          </a:bodyPr>
          <a:lstStyle/>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 2-thread example of the thread configuration file</a:t>
            </a:r>
            <a:endParaRPr sz="2400" b="0" i="0" u="none" strike="noStrike" cap="none">
              <a:solidFill>
                <a:schemeClr val="dk1"/>
              </a:solidFill>
              <a:latin typeface="Times New Roman"/>
              <a:ea typeface="Times New Roman"/>
              <a:cs typeface="Times New Roman"/>
              <a:sym typeface="Times New Roman"/>
            </a:endParaRPr>
          </a:p>
        </p:txBody>
      </p:sp>
      <p:pic>
        <p:nvPicPr>
          <p:cNvPr id="107" name="Google Shape;107;p6"/>
          <p:cNvPicPr preferRelativeResize="0"/>
          <p:nvPr/>
        </p:nvPicPr>
        <p:blipFill>
          <a:blip r:embed="rId3">
            <a:alphaModFix/>
          </a:blip>
          <a:stretch>
            <a:fillRect/>
          </a:stretch>
        </p:blipFill>
        <p:spPr>
          <a:xfrm>
            <a:off x="1925050" y="1912600"/>
            <a:ext cx="5005150" cy="3750025"/>
          </a:xfrm>
          <a:prstGeom prst="rect">
            <a:avLst/>
          </a:prstGeom>
          <a:noFill/>
          <a:ln>
            <a:noFill/>
          </a:ln>
        </p:spPr>
      </p:pic>
      <p:sp>
        <p:nvSpPr>
          <p:cNvPr id="108" name="Google Shape;108;p6"/>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07542" y="399415"/>
            <a:ext cx="37636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Requirements (</a:t>
            </a:r>
            <a:r>
              <a:rPr lang="en-US" sz="3600" b="1"/>
              <a:t>2</a:t>
            </a:r>
            <a:r>
              <a:rPr lang="en-US" sz="3600" b="1">
                <a:latin typeface="Times New Roman"/>
                <a:ea typeface="Times New Roman"/>
                <a:cs typeface="Times New Roman"/>
                <a:sym typeface="Times New Roman"/>
              </a:rPr>
              <a:t>/</a:t>
            </a:r>
            <a:r>
              <a:rPr lang="en-US" sz="3600" b="1"/>
              <a:t>4</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14" name="Google Shape;114;p7"/>
          <p:cNvSpPr txBox="1"/>
          <p:nvPr/>
        </p:nvSpPr>
        <p:spPr>
          <a:xfrm>
            <a:off x="707550" y="1216675"/>
            <a:ext cx="7717800" cy="4844916"/>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000" i="0" u="none" strike="noStrike" cap="none" dirty="0">
                <a:solidFill>
                  <a:schemeClr val="dk1"/>
                </a:solidFill>
                <a:latin typeface="Times New Roman"/>
                <a:ea typeface="Times New Roman"/>
                <a:cs typeface="Times New Roman"/>
                <a:sym typeface="Times New Roman"/>
              </a:rPr>
              <a:t>Scheduler</a:t>
            </a:r>
            <a:endParaRPr sz="2000" i="0" u="none" strike="noStrike" cap="none" dirty="0">
              <a:solidFill>
                <a:srgbClr val="000000"/>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Use </a:t>
            </a:r>
            <a:r>
              <a:rPr lang="en-US" sz="1800" i="0" u="none" strike="noStrike" cap="none" dirty="0" err="1">
                <a:solidFill>
                  <a:schemeClr val="accent2"/>
                </a:solidFill>
                <a:latin typeface="Times New Roman"/>
                <a:ea typeface="Times New Roman"/>
                <a:cs typeface="Times New Roman"/>
                <a:sym typeface="Times New Roman"/>
              </a:rPr>
              <a:t>ucontext</a:t>
            </a:r>
            <a:r>
              <a:rPr lang="en-US" sz="1800" i="0" u="none" strike="noStrike" cap="none" dirty="0">
                <a:solidFill>
                  <a:schemeClr val="accent2"/>
                </a:solidFill>
                <a:latin typeface="Times New Roman"/>
                <a:ea typeface="Times New Roman"/>
                <a:cs typeface="Times New Roman"/>
                <a:sym typeface="Times New Roman"/>
              </a:rPr>
              <a:t> and related APIs </a:t>
            </a:r>
            <a:r>
              <a:rPr lang="en-US" sz="1800" i="0" u="none" strike="noStrike" cap="none" dirty="0">
                <a:solidFill>
                  <a:schemeClr val="dk1"/>
                </a:solidFill>
                <a:latin typeface="Times New Roman"/>
                <a:ea typeface="Times New Roman"/>
                <a:cs typeface="Times New Roman"/>
                <a:sym typeface="Times New Roman"/>
              </a:rPr>
              <a:t>to implement context switch</a:t>
            </a:r>
            <a:endParaRPr sz="1800" dirty="0">
              <a:solidFill>
                <a:schemeClr val="dk1"/>
              </a:solidFill>
              <a:latin typeface="Times New Roman"/>
              <a:ea typeface="Times New Roman"/>
              <a:cs typeface="Times New Roman"/>
              <a:sym typeface="Times New Roman"/>
            </a:endParaRPr>
          </a:p>
          <a:p>
            <a:pPr marL="914400" marR="0" lvl="1" indent="-342900" algn="l" rtl="0">
              <a:lnSpc>
                <a:spcPct val="100000"/>
              </a:lnSpc>
              <a:spcBef>
                <a:spcPts val="0"/>
              </a:spcBef>
              <a:spcAft>
                <a:spcPts val="0"/>
              </a:spcAft>
              <a:buSzPts val="1800"/>
              <a:buFont typeface="Times New Roman"/>
              <a:buChar char="○"/>
            </a:pPr>
            <a:r>
              <a:rPr lang="en-US" sz="1600" dirty="0">
                <a:solidFill>
                  <a:schemeClr val="dk1"/>
                </a:solidFill>
                <a:latin typeface="Times New Roman"/>
                <a:ea typeface="Times New Roman"/>
                <a:cs typeface="Times New Roman"/>
                <a:sym typeface="Times New Roman"/>
              </a:rPr>
              <a:t>See the References slide (</a:t>
            </a:r>
            <a:r>
              <a:rPr lang="en-US" sz="1600" i="1" dirty="0">
                <a:solidFill>
                  <a:srgbClr val="C0504D"/>
                </a:solidFill>
                <a:latin typeface="Times New Roman"/>
                <a:ea typeface="Times New Roman"/>
                <a:cs typeface="Times New Roman"/>
                <a:sym typeface="Times New Roman"/>
              </a:rPr>
              <a:t>slide 27</a:t>
            </a:r>
            <a:r>
              <a:rPr lang="en-US" sz="1600" dirty="0">
                <a:solidFill>
                  <a:schemeClr val="dk1"/>
                </a:solidFill>
                <a:latin typeface="Times New Roman"/>
                <a:ea typeface="Times New Roman"/>
                <a:cs typeface="Times New Roman"/>
                <a:sym typeface="Times New Roman"/>
              </a:rPr>
              <a:t>)</a:t>
            </a:r>
            <a:br>
              <a:rPr lang="en-US" sz="1800" i="0" u="none" strike="noStrike" cap="none" dirty="0">
                <a:solidFill>
                  <a:schemeClr val="dk1"/>
                </a:solidFill>
                <a:latin typeface="Times New Roman"/>
                <a:ea typeface="Times New Roman"/>
                <a:cs typeface="Times New Roman"/>
                <a:sym typeface="Times New Roman"/>
              </a:rPr>
            </a:br>
            <a:endParaRPr sz="180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I</a:t>
            </a:r>
            <a:r>
              <a:rPr lang="en-US" sz="1600" i="0" u="none" strike="noStrike" cap="none" dirty="0">
                <a:solidFill>
                  <a:schemeClr val="dk1"/>
                </a:solidFill>
                <a:latin typeface="Times New Roman"/>
                <a:ea typeface="Times New Roman"/>
                <a:cs typeface="Times New Roman"/>
                <a:sym typeface="Times New Roman"/>
              </a:rPr>
              <a:t>mplement </a:t>
            </a:r>
            <a:r>
              <a:rPr lang="en-US" sz="1600" b="1" i="0" u="none" strike="noStrike" cap="none" dirty="0">
                <a:solidFill>
                  <a:schemeClr val="dk1"/>
                </a:solidFill>
                <a:latin typeface="Times New Roman"/>
                <a:ea typeface="Times New Roman"/>
                <a:cs typeface="Times New Roman"/>
                <a:sym typeface="Times New Roman"/>
              </a:rPr>
              <a:t>Multilevel Feedback Queue (</a:t>
            </a:r>
            <a:r>
              <a:rPr lang="en-US" sz="1600" b="1" dirty="0" err="1">
                <a:solidFill>
                  <a:schemeClr val="accent1">
                    <a:lumMod val="75000"/>
                  </a:schemeClr>
                </a:solidFill>
                <a:latin typeface="Times New Roman"/>
                <a:ea typeface="Times New Roman"/>
                <a:cs typeface="Times New Roman"/>
                <a:sym typeface="Times New Roman"/>
              </a:rPr>
              <a:t>在</a:t>
            </a:r>
            <a:r>
              <a:rPr lang="en-US" sz="1600" b="1" i="0" u="none" strike="noStrike" cap="none" dirty="0" err="1">
                <a:solidFill>
                  <a:schemeClr val="accent1">
                    <a:lumMod val="75000"/>
                  </a:schemeClr>
                </a:solidFill>
                <a:latin typeface="Times New Roman"/>
                <a:ea typeface="Times New Roman"/>
                <a:cs typeface="Times New Roman"/>
                <a:sym typeface="Times New Roman"/>
              </a:rPr>
              <a:t>tq內run到一半waiting</a:t>
            </a:r>
            <a:endParaRPr lang="en-US" sz="1600" b="1" i="0" u="none" strike="noStrike" cap="none" dirty="0">
              <a:solidFill>
                <a:schemeClr val="accent1">
                  <a:lumMod val="75000"/>
                </a:schemeClr>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600" b="1" dirty="0">
                <a:solidFill>
                  <a:schemeClr val="accent1">
                    <a:lumMod val="75000"/>
                  </a:schemeClr>
                </a:solidFill>
                <a:latin typeface="Times New Roman"/>
                <a:ea typeface="Times New Roman"/>
                <a:cs typeface="Times New Roman"/>
                <a:sym typeface="Times New Roman"/>
              </a:rPr>
              <a:t>，</a:t>
            </a:r>
            <a:r>
              <a:rPr lang="en-US" sz="1600" b="1" dirty="0" err="1">
                <a:solidFill>
                  <a:schemeClr val="accent1">
                    <a:lumMod val="75000"/>
                  </a:schemeClr>
                </a:solidFill>
                <a:latin typeface="Times New Roman"/>
                <a:ea typeface="Times New Roman"/>
                <a:cs typeface="Times New Roman"/>
                <a:sym typeface="Times New Roman"/>
              </a:rPr>
              <a:t>再回來會升級；run超過tq會降級</a:t>
            </a:r>
            <a:r>
              <a:rPr lang="en-US" sz="1600" b="1" i="0" u="none" strike="noStrike" cap="none" dirty="0">
                <a:solidFill>
                  <a:schemeClr val="dk1"/>
                </a:solidFill>
                <a:latin typeface="Times New Roman"/>
                <a:ea typeface="Times New Roman"/>
                <a:cs typeface="Times New Roman"/>
                <a:sym typeface="Times New Roman"/>
              </a:rPr>
              <a:t>)</a:t>
            </a:r>
            <a:endParaRPr sz="1600" i="0" u="none" strike="noStrike" cap="none" dirty="0">
              <a:solidFill>
                <a:schemeClr val="dk1"/>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SzPts val="1600"/>
              <a:buFont typeface="Times New Roman"/>
              <a:buChar char="○"/>
            </a:pPr>
            <a:r>
              <a:rPr lang="en-US" sz="1600" dirty="0">
                <a:solidFill>
                  <a:schemeClr val="dk1"/>
                </a:solidFill>
                <a:latin typeface="Times New Roman"/>
                <a:ea typeface="Times New Roman"/>
                <a:cs typeface="Times New Roman"/>
                <a:sym typeface="Times New Roman"/>
              </a:rPr>
              <a:t>More detailed requirements will be </a:t>
            </a:r>
            <a:r>
              <a:rPr lang="en-US" sz="1600" i="1" dirty="0">
                <a:solidFill>
                  <a:schemeClr val="accent2"/>
                </a:solidFill>
                <a:latin typeface="Times New Roman"/>
                <a:ea typeface="Times New Roman"/>
                <a:cs typeface="Times New Roman"/>
                <a:sym typeface="Times New Roman"/>
              </a:rPr>
              <a:t>described in slide 13.</a:t>
            </a:r>
            <a:endParaRPr sz="1600" i="1" dirty="0">
              <a:solidFill>
                <a:schemeClr val="accent2"/>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SzPts val="1600"/>
              <a:buFont typeface="Times New Roman"/>
              <a:buChar char="○"/>
            </a:pPr>
            <a:r>
              <a:rPr lang="en-US" sz="1600" dirty="0">
                <a:solidFill>
                  <a:schemeClr val="dk1"/>
                </a:solidFill>
                <a:latin typeface="Times New Roman"/>
                <a:ea typeface="Times New Roman"/>
                <a:cs typeface="Times New Roman"/>
                <a:sym typeface="Times New Roman"/>
              </a:rPr>
              <a:t>There should be a timer that </a:t>
            </a:r>
            <a:r>
              <a:rPr lang="en-US" sz="1600" dirty="0">
                <a:solidFill>
                  <a:schemeClr val="accent2"/>
                </a:solidFill>
                <a:latin typeface="Times New Roman"/>
                <a:ea typeface="Times New Roman"/>
                <a:cs typeface="Times New Roman"/>
                <a:sym typeface="Times New Roman"/>
              </a:rPr>
              <a:t>sends a signal (SIGALRM) every 10ms.</a:t>
            </a:r>
            <a:endParaRPr sz="1600" dirty="0">
              <a:solidFill>
                <a:schemeClr val="dk1"/>
              </a:solidFill>
              <a:latin typeface="Times New Roman"/>
              <a:ea typeface="Times New Roman"/>
              <a:cs typeface="Times New Roman"/>
              <a:sym typeface="Times New Roman"/>
            </a:endParaRPr>
          </a:p>
          <a:p>
            <a:pPr marL="1371600" marR="0" lvl="2" indent="-330200" algn="l" rtl="0">
              <a:lnSpc>
                <a:spcPct val="100000"/>
              </a:lnSpc>
              <a:spcBef>
                <a:spcPts val="0"/>
              </a:spcBef>
              <a:spcAft>
                <a:spcPts val="0"/>
              </a:spcAft>
              <a:buSzPts val="1600"/>
              <a:buFont typeface="Times New Roman"/>
              <a:buChar char="■"/>
            </a:pPr>
            <a:r>
              <a:rPr lang="en-US" sz="1600" dirty="0">
                <a:solidFill>
                  <a:schemeClr val="dk1"/>
                </a:solidFill>
                <a:latin typeface="Times New Roman"/>
                <a:ea typeface="Times New Roman"/>
                <a:cs typeface="Times New Roman"/>
                <a:sym typeface="Times New Roman"/>
              </a:rPr>
              <a:t>Calculate all thread-related time.</a:t>
            </a:r>
            <a:endParaRPr sz="1600" dirty="0">
              <a:solidFill>
                <a:schemeClr val="dk1"/>
              </a:solidFill>
              <a:latin typeface="Times New Roman"/>
              <a:ea typeface="Times New Roman"/>
              <a:cs typeface="Times New Roman"/>
              <a:sym typeface="Times New Roman"/>
            </a:endParaRPr>
          </a:p>
          <a:p>
            <a:pPr marL="1371600" marR="0" lvl="2" indent="-330200" algn="l" rtl="0">
              <a:lnSpc>
                <a:spcPct val="100000"/>
              </a:lnSpc>
              <a:spcBef>
                <a:spcPts val="0"/>
              </a:spcBef>
              <a:spcAft>
                <a:spcPts val="0"/>
              </a:spcAft>
              <a:buSzPts val="1600"/>
              <a:buFont typeface="Times New Roman"/>
              <a:buChar char="■"/>
            </a:pPr>
            <a:r>
              <a:rPr lang="en-US" sz="1600" dirty="0">
                <a:solidFill>
                  <a:schemeClr val="dk1"/>
                </a:solidFill>
                <a:latin typeface="Times New Roman"/>
                <a:ea typeface="Times New Roman"/>
                <a:cs typeface="Times New Roman"/>
                <a:sym typeface="Times New Roman"/>
              </a:rPr>
              <a:t>Check if any threads need to switch state.</a:t>
            </a:r>
            <a:endParaRPr sz="1600" dirty="0">
              <a:solidFill>
                <a:schemeClr val="dk1"/>
              </a:solidFill>
              <a:latin typeface="Times New Roman"/>
              <a:ea typeface="Times New Roman"/>
              <a:cs typeface="Times New Roman"/>
              <a:sym typeface="Times New Roman"/>
            </a:endParaRPr>
          </a:p>
          <a:p>
            <a:pPr marL="1371600" marR="0" lvl="2" indent="-330200" algn="l" rtl="0">
              <a:lnSpc>
                <a:spcPct val="10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Decide whether you need to wake up the scheduler.</a:t>
            </a:r>
            <a:endParaRPr sz="1600"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e.g., </a:t>
            </a:r>
            <a:endParaRPr sz="1600" dirty="0">
              <a:solidFill>
                <a:schemeClr val="dk1"/>
              </a:solidFill>
              <a:latin typeface="Times New Roman"/>
              <a:ea typeface="Times New Roman"/>
              <a:cs typeface="Times New Roman"/>
              <a:sym typeface="Times New Roman"/>
            </a:endParaRPr>
          </a:p>
          <a:p>
            <a:pPr marL="1371600" marR="0" lvl="0" indent="-330200" algn="l" rtl="0">
              <a:lnSpc>
                <a:spcPct val="10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The thread currently in the running state has 30ms left in time quantum(TQ). There is no need to switch thread states, also no need to wake up the scheduler.</a:t>
            </a:r>
            <a:br>
              <a:rPr lang="en-US" sz="1600" dirty="0">
                <a:solidFill>
                  <a:schemeClr val="dk1"/>
                </a:solidFill>
                <a:latin typeface="Times New Roman"/>
                <a:ea typeface="Times New Roman"/>
                <a:cs typeface="Times New Roman"/>
                <a:sym typeface="Times New Roman"/>
              </a:rPr>
            </a:br>
            <a:endParaRPr sz="1600" dirty="0">
              <a:solidFill>
                <a:schemeClr val="dk1"/>
              </a:solidFill>
              <a:latin typeface="Times New Roman"/>
              <a:ea typeface="Times New Roman"/>
              <a:cs typeface="Times New Roman"/>
              <a:sym typeface="Times New Roman"/>
            </a:endParaRPr>
          </a:p>
          <a:p>
            <a:pPr marL="1371600" marR="0" lvl="0" indent="-330200" algn="l" rtl="0">
              <a:lnSpc>
                <a:spcPct val="10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The waiting time for a thread in the waiting queue has expired and needs to be switched to the READY state. Wake up the scheduler according to the scheduling algorithm.</a:t>
            </a:r>
            <a:endParaRPr sz="1600" dirty="0">
              <a:solidFill>
                <a:schemeClr val="dk1"/>
              </a:solidFill>
              <a:latin typeface="Times New Roman"/>
              <a:ea typeface="Times New Roman"/>
              <a:cs typeface="Times New Roman"/>
              <a:sym typeface="Times New Roman"/>
            </a:endParaRPr>
          </a:p>
        </p:txBody>
      </p:sp>
      <p:sp>
        <p:nvSpPr>
          <p:cNvPr id="115" name="Google Shape;115;p7"/>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02d0274080_0_11"/>
          <p:cNvSpPr txBox="1">
            <a:spLocks noGrp="1"/>
          </p:cNvSpPr>
          <p:nvPr>
            <p:ph type="title"/>
          </p:nvPr>
        </p:nvSpPr>
        <p:spPr>
          <a:xfrm>
            <a:off x="707542" y="399415"/>
            <a:ext cx="3763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Requirements (</a:t>
            </a:r>
            <a:r>
              <a:rPr lang="en-US" sz="3600" b="1"/>
              <a:t>2</a:t>
            </a:r>
            <a:r>
              <a:rPr lang="en-US" sz="3600" b="1">
                <a:latin typeface="Times New Roman"/>
                <a:ea typeface="Times New Roman"/>
                <a:cs typeface="Times New Roman"/>
                <a:sym typeface="Times New Roman"/>
              </a:rPr>
              <a:t>/</a:t>
            </a:r>
            <a:r>
              <a:rPr lang="en-US" sz="3600" b="1"/>
              <a:t>4</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1" name="Google Shape;121;g102d0274080_0_11"/>
          <p:cNvSpPr txBox="1"/>
          <p:nvPr/>
        </p:nvSpPr>
        <p:spPr>
          <a:xfrm>
            <a:off x="707542" y="1216664"/>
            <a:ext cx="7522200" cy="2568000"/>
          </a:xfrm>
          <a:prstGeom prst="rect">
            <a:avLst/>
          </a:prstGeom>
          <a:noFill/>
          <a:ln>
            <a:noFill/>
          </a:ln>
        </p:spPr>
        <p:txBody>
          <a:bodyPr spcFirstLastPara="1" wrap="square" lIns="0" tIns="12700" rIns="0" bIns="0" anchor="t" anchorCtr="0">
            <a:spAutoFit/>
          </a:bodyPr>
          <a:lstStyle/>
          <a:p>
            <a:pPr marL="457200" lvl="0" indent="-3556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An additional thread must be created before the system starts scheduling.</a:t>
            </a:r>
            <a:endParaRPr sz="2000"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name: </a:t>
            </a:r>
            <a:r>
              <a:rPr lang="en-US" sz="1800" i="1" dirty="0">
                <a:solidFill>
                  <a:schemeClr val="dk1"/>
                </a:solidFill>
                <a:latin typeface="Times New Roman"/>
                <a:ea typeface="Times New Roman"/>
                <a:cs typeface="Times New Roman"/>
                <a:sym typeface="Times New Roman"/>
              </a:rPr>
              <a:t>reclaimer</a:t>
            </a:r>
            <a:endParaRPr sz="1800" i="1"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entry function: </a:t>
            </a:r>
            <a:r>
              <a:rPr lang="en-US" sz="1800" dirty="0" err="1">
                <a:solidFill>
                  <a:schemeClr val="dk1"/>
                </a:solidFill>
                <a:latin typeface="Times New Roman"/>
                <a:ea typeface="Times New Roman"/>
                <a:cs typeface="Times New Roman"/>
                <a:sym typeface="Times New Roman"/>
              </a:rPr>
              <a:t>ResourceReclaim</a:t>
            </a:r>
            <a:r>
              <a:rPr lang="en-US" sz="1800" dirty="0">
                <a:solidFill>
                  <a:schemeClr val="dk1"/>
                </a:solidFill>
                <a:latin typeface="Times New Roman"/>
                <a:ea typeface="Times New Roman"/>
                <a:cs typeface="Times New Roman"/>
                <a:sym typeface="Times New Roman"/>
              </a:rPr>
              <a:t>(Defined in </a:t>
            </a:r>
            <a:r>
              <a:rPr lang="en-US" sz="1800" dirty="0" err="1">
                <a:solidFill>
                  <a:schemeClr val="dk1"/>
                </a:solidFill>
                <a:latin typeface="Times New Roman"/>
                <a:ea typeface="Times New Roman"/>
                <a:cs typeface="Times New Roman"/>
                <a:sym typeface="Times New Roman"/>
              </a:rPr>
              <a:t>function_library.c</a:t>
            </a:r>
            <a:r>
              <a:rPr lang="en-US" sz="1800" dirty="0">
                <a:solidFill>
                  <a:schemeClr val="dk1"/>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priority: L</a:t>
            </a:r>
            <a:endParaRPr sz="1800"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cancel mode: 1</a:t>
            </a:r>
            <a:br>
              <a:rPr lang="en-US"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r>
              <a:rPr lang="en-US" sz="1800" i="1" dirty="0">
                <a:solidFill>
                  <a:schemeClr val="dk1"/>
                </a:solidFill>
                <a:latin typeface="Times New Roman"/>
                <a:ea typeface="Times New Roman"/>
                <a:cs typeface="Times New Roman"/>
                <a:sym typeface="Times New Roman"/>
              </a:rPr>
              <a:t>Reclaimer</a:t>
            </a:r>
            <a:r>
              <a:rPr lang="en-US" sz="1800" dirty="0">
                <a:solidFill>
                  <a:schemeClr val="dk1"/>
                </a:solidFill>
                <a:latin typeface="Times New Roman"/>
                <a:ea typeface="Times New Roman"/>
                <a:cs typeface="Times New Roman"/>
                <a:sym typeface="Times New Roman"/>
              </a:rPr>
              <a:t> can not be included in </a:t>
            </a:r>
            <a:r>
              <a:rPr lang="en-US" sz="1800" dirty="0" err="1">
                <a:solidFill>
                  <a:schemeClr val="dk1"/>
                </a:solidFill>
                <a:latin typeface="Times New Roman"/>
                <a:ea typeface="Times New Roman"/>
                <a:cs typeface="Times New Roman"/>
                <a:sym typeface="Times New Roman"/>
              </a:rPr>
              <a:t>init_threads.json</a:t>
            </a:r>
            <a:r>
              <a:rPr lang="en-US"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None/>
            </a:pPr>
            <a:r>
              <a:rPr lang="en-US" sz="1800" i="1" dirty="0">
                <a:solidFill>
                  <a:schemeClr val="dk1"/>
                </a:solidFill>
                <a:latin typeface="Times New Roman"/>
                <a:ea typeface="Times New Roman"/>
                <a:cs typeface="Times New Roman"/>
                <a:sym typeface="Times New Roman"/>
              </a:rPr>
              <a:t>Reclaimer</a:t>
            </a:r>
            <a:r>
              <a:rPr lang="en-US" sz="1800" dirty="0">
                <a:solidFill>
                  <a:schemeClr val="dk1"/>
                </a:solidFill>
                <a:latin typeface="Times New Roman"/>
                <a:ea typeface="Times New Roman"/>
                <a:cs typeface="Times New Roman"/>
                <a:sym typeface="Times New Roman"/>
              </a:rPr>
              <a:t> will not enter the terminated state.</a:t>
            </a:r>
            <a:endParaRPr sz="1800" dirty="0">
              <a:solidFill>
                <a:schemeClr val="dk1"/>
              </a:solidFill>
              <a:latin typeface="Times New Roman"/>
              <a:ea typeface="Times New Roman"/>
              <a:cs typeface="Times New Roman"/>
              <a:sym typeface="Times New Roman"/>
            </a:endParaRPr>
          </a:p>
        </p:txBody>
      </p:sp>
      <p:sp>
        <p:nvSpPr>
          <p:cNvPr id="122" name="Google Shape;122;g102d0274080_0_11"/>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07542" y="399415"/>
            <a:ext cx="376364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b="1">
                <a:latin typeface="Times New Roman"/>
                <a:ea typeface="Times New Roman"/>
                <a:cs typeface="Times New Roman"/>
                <a:sym typeface="Times New Roman"/>
              </a:rPr>
              <a:t>Requirements (</a:t>
            </a:r>
            <a:r>
              <a:rPr lang="en-US" sz="3600" b="1"/>
              <a:t>3</a:t>
            </a:r>
            <a:r>
              <a:rPr lang="en-US" sz="3600" b="1">
                <a:latin typeface="Times New Roman"/>
                <a:ea typeface="Times New Roman"/>
                <a:cs typeface="Times New Roman"/>
                <a:sym typeface="Times New Roman"/>
              </a:rPr>
              <a:t>/</a:t>
            </a:r>
            <a:r>
              <a:rPr lang="en-US" sz="3600" b="1"/>
              <a:t>4</a:t>
            </a:r>
            <a:r>
              <a:rPr lang="en-US" sz="3600" b="1">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9" name="Google Shape;129;p8"/>
          <p:cNvSpPr txBox="1"/>
          <p:nvPr/>
        </p:nvSpPr>
        <p:spPr>
          <a:xfrm>
            <a:off x="660600" y="1248924"/>
            <a:ext cx="8254800" cy="2888700"/>
          </a:xfrm>
          <a:prstGeom prst="rect">
            <a:avLst/>
          </a:prstGeom>
          <a:noFill/>
          <a:ln>
            <a:noFill/>
          </a:ln>
        </p:spPr>
        <p:txBody>
          <a:bodyPr spcFirstLastPara="1" wrap="square" lIns="0" tIns="12700" rIns="0" bIns="0" anchor="t" anchorCtr="0">
            <a:spAutoFit/>
          </a:bodyPr>
          <a:lstStyle/>
          <a:p>
            <a:pPr marL="457200" marR="0" lvl="0" indent="-355600" algn="l" rtl="0">
              <a:lnSpc>
                <a:spcPct val="100000"/>
              </a:lnSpc>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Report</a:t>
            </a:r>
            <a:r>
              <a:rPr lang="en-US" sz="2000" i="0" u="none" strike="noStrike" cap="none" dirty="0">
                <a:solidFill>
                  <a:schemeClr val="dk1"/>
                </a:solidFill>
                <a:latin typeface="Times New Roman"/>
                <a:ea typeface="Times New Roman"/>
                <a:cs typeface="Times New Roman"/>
                <a:sym typeface="Times New Roman"/>
              </a:rPr>
              <a:t> </a:t>
            </a:r>
            <a:endParaRPr sz="2000" i="0" u="none" strike="noStrike" cap="none" dirty="0">
              <a:solidFill>
                <a:schemeClr val="dk1"/>
              </a:solidFill>
              <a:latin typeface="Times New Roman"/>
              <a:ea typeface="Times New Roman"/>
              <a:cs typeface="Times New Roman"/>
              <a:sym typeface="Times New Roman"/>
            </a:endParaRPr>
          </a:p>
          <a:p>
            <a:pPr marL="914400" marR="0" lvl="1" indent="-330200" algn="l" rtl="0">
              <a:lnSpc>
                <a:spcPct val="10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Use</a:t>
            </a:r>
            <a:r>
              <a:rPr lang="en-US" sz="1600" b="1" dirty="0">
                <a:solidFill>
                  <a:srgbClr val="C00000"/>
                </a:solidFill>
                <a:latin typeface="Times New Roman"/>
                <a:ea typeface="Times New Roman"/>
                <a:cs typeface="Times New Roman"/>
                <a:sym typeface="Times New Roman"/>
              </a:rPr>
              <a:t> ctrl + z</a:t>
            </a:r>
            <a:r>
              <a:rPr lang="en-US" sz="1600" dirty="0">
                <a:solidFill>
                  <a:schemeClr val="dk1"/>
                </a:solidFill>
                <a:latin typeface="Times New Roman"/>
                <a:ea typeface="Times New Roman"/>
                <a:cs typeface="Times New Roman"/>
                <a:sym typeface="Times New Roman"/>
              </a:rPr>
              <a:t> to report threads information on the terminal.</a:t>
            </a:r>
            <a:endParaRPr sz="1600" dirty="0">
              <a:solidFill>
                <a:schemeClr val="dk1"/>
              </a:solidFill>
              <a:latin typeface="Times New Roman"/>
              <a:ea typeface="Times New Roman"/>
              <a:cs typeface="Times New Roman"/>
              <a:sym typeface="Times New Roman"/>
            </a:endParaRPr>
          </a:p>
          <a:p>
            <a:pPr marL="914400" marR="0" lvl="1" indent="-317500" algn="l" rtl="0">
              <a:lnSpc>
                <a:spcPct val="100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Base priority</a:t>
            </a:r>
            <a:endParaRPr dirty="0">
              <a:solidFill>
                <a:schemeClr val="dk1"/>
              </a:solidFill>
              <a:latin typeface="Times New Roman"/>
              <a:ea typeface="Times New Roman"/>
              <a:cs typeface="Times New Roman"/>
              <a:sym typeface="Times New Roman"/>
            </a:endParaRPr>
          </a:p>
          <a:p>
            <a:pPr marL="1371600" marR="0" lvl="2" indent="-317500" algn="l" rtl="0">
              <a:lnSpc>
                <a:spcPct val="100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Thread priority configuration in </a:t>
            </a:r>
            <a:r>
              <a:rPr lang="en-US" dirty="0" err="1">
                <a:solidFill>
                  <a:schemeClr val="dk1"/>
                </a:solidFill>
                <a:latin typeface="Times New Roman"/>
                <a:ea typeface="Times New Roman"/>
                <a:cs typeface="Times New Roman"/>
                <a:sym typeface="Times New Roman"/>
              </a:rPr>
              <a:t>init_threads.json</a:t>
            </a:r>
            <a:r>
              <a:rPr lang="en-US"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914400" marR="0" lvl="1" indent="-317500" algn="l" rtl="0">
              <a:lnSpc>
                <a:spcPct val="100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Current priority</a:t>
            </a:r>
            <a:endParaRPr dirty="0">
              <a:solidFill>
                <a:schemeClr val="dk1"/>
              </a:solidFill>
              <a:latin typeface="Times New Roman"/>
              <a:ea typeface="Times New Roman"/>
              <a:cs typeface="Times New Roman"/>
              <a:sym typeface="Times New Roman"/>
            </a:endParaRPr>
          </a:p>
          <a:p>
            <a:pPr marL="1371600" marR="0" lvl="2" indent="-317500" algn="l" rtl="0">
              <a:lnSpc>
                <a:spcPct val="100000"/>
              </a:lnSpc>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The priority of the thread after the change according to the scheduling algorithm.</a:t>
            </a:r>
            <a:endParaRPr dirty="0">
              <a:solidFill>
                <a:schemeClr val="dk1"/>
              </a:solidFill>
              <a:latin typeface="Times New Roman"/>
              <a:ea typeface="Times New Roman"/>
              <a:cs typeface="Times New Roman"/>
              <a:sym typeface="Times New Roman"/>
            </a:endParaRPr>
          </a:p>
          <a:p>
            <a:pPr marL="914400" marR="0" lvl="1" indent="-311150" algn="l" rtl="0">
              <a:lnSpc>
                <a:spcPct val="100000"/>
              </a:lnSpc>
              <a:spcBef>
                <a:spcPts val="0"/>
              </a:spcBef>
              <a:spcAft>
                <a:spcPts val="0"/>
              </a:spcAft>
              <a:buClr>
                <a:schemeClr val="dk1"/>
              </a:buClr>
              <a:buSzPts val="1300"/>
              <a:buFont typeface="Times New Roman"/>
              <a:buChar char="○"/>
            </a:pPr>
            <a:r>
              <a:rPr lang="en-US" sz="1300" i="0" u="none" strike="noStrike" cap="none" dirty="0">
                <a:solidFill>
                  <a:schemeClr val="dk1"/>
                </a:solidFill>
                <a:latin typeface="Times New Roman"/>
                <a:ea typeface="Times New Roman"/>
                <a:cs typeface="Times New Roman"/>
                <a:sym typeface="Times New Roman"/>
              </a:rPr>
              <a:t>Queueing time</a:t>
            </a:r>
            <a:endParaRPr sz="1300" i="0" u="none" strike="noStrike" cap="none" dirty="0">
              <a:solidFill>
                <a:schemeClr val="dk1"/>
              </a:solidFill>
              <a:latin typeface="Times New Roman"/>
              <a:ea typeface="Times New Roman"/>
              <a:cs typeface="Times New Roman"/>
              <a:sym typeface="Times New Roman"/>
            </a:endParaRPr>
          </a:p>
          <a:p>
            <a:pPr marL="1371600" marR="0" lvl="2" indent="-311150" algn="l" rtl="0">
              <a:lnSpc>
                <a:spcPct val="100000"/>
              </a:lnSpc>
              <a:spcBef>
                <a:spcPts val="0"/>
              </a:spcBef>
              <a:spcAft>
                <a:spcPts val="0"/>
              </a:spcAft>
              <a:buClr>
                <a:schemeClr val="dk1"/>
              </a:buClr>
              <a:buSzPts val="1300"/>
              <a:buFont typeface="Times New Roman"/>
              <a:buChar char="■"/>
            </a:pPr>
            <a:r>
              <a:rPr lang="en-US" sz="1300" i="0" u="none" strike="noStrike" cap="none" dirty="0">
                <a:solidFill>
                  <a:schemeClr val="dk1"/>
                </a:solidFill>
                <a:latin typeface="Times New Roman"/>
                <a:ea typeface="Times New Roman"/>
                <a:cs typeface="Times New Roman"/>
                <a:sym typeface="Times New Roman"/>
              </a:rPr>
              <a:t>The total time the thread </a:t>
            </a:r>
            <a:r>
              <a:rPr lang="en-US" sz="1300" b="1" i="0" u="none" strike="noStrike" cap="none" dirty="0">
                <a:solidFill>
                  <a:schemeClr val="dk1"/>
                </a:solidFill>
                <a:latin typeface="Times New Roman"/>
                <a:ea typeface="Times New Roman"/>
                <a:cs typeface="Times New Roman"/>
                <a:sym typeface="Times New Roman"/>
              </a:rPr>
              <a:t>stays in the ready state </a:t>
            </a:r>
            <a:r>
              <a:rPr lang="en-US" sz="1300" i="0" u="none" strike="noStrike" cap="none" dirty="0">
                <a:solidFill>
                  <a:schemeClr val="dk1"/>
                </a:solidFill>
                <a:latin typeface="Times New Roman"/>
                <a:ea typeface="Times New Roman"/>
                <a:cs typeface="Times New Roman"/>
                <a:sym typeface="Times New Roman"/>
              </a:rPr>
              <a:t>during all the simulation</a:t>
            </a:r>
            <a:r>
              <a:rPr lang="en-US" sz="1300" dirty="0">
                <a:solidFill>
                  <a:schemeClr val="dk1"/>
                </a:solidFill>
                <a:latin typeface="Times New Roman"/>
                <a:ea typeface="Times New Roman"/>
                <a:cs typeface="Times New Roman"/>
                <a:sym typeface="Times New Roman"/>
              </a:rPr>
              <a:t> period</a:t>
            </a:r>
            <a:r>
              <a:rPr lang="en-US" sz="1300" i="0" u="none" strike="noStrike" cap="none" dirty="0">
                <a:solidFill>
                  <a:schemeClr val="dk1"/>
                </a:solidFill>
                <a:latin typeface="Times New Roman"/>
                <a:ea typeface="Times New Roman"/>
                <a:cs typeface="Times New Roman"/>
                <a:sym typeface="Times New Roman"/>
              </a:rPr>
              <a:t>.</a:t>
            </a:r>
            <a:endParaRPr sz="1300" i="0" u="none" strike="noStrike" cap="none" dirty="0">
              <a:solidFill>
                <a:srgbClr val="000000"/>
              </a:solidFill>
              <a:latin typeface="Times New Roman"/>
              <a:ea typeface="Times New Roman"/>
              <a:cs typeface="Times New Roman"/>
              <a:sym typeface="Times New Roman"/>
            </a:endParaRPr>
          </a:p>
          <a:p>
            <a:pPr marL="914400" marR="0" lvl="1" indent="-311150" algn="l" rtl="0">
              <a:lnSpc>
                <a:spcPct val="100000"/>
              </a:lnSpc>
              <a:spcBef>
                <a:spcPts val="0"/>
              </a:spcBef>
              <a:spcAft>
                <a:spcPts val="0"/>
              </a:spcAft>
              <a:buClr>
                <a:schemeClr val="dk1"/>
              </a:buClr>
              <a:buSzPts val="1300"/>
              <a:buFont typeface="Times New Roman"/>
              <a:buChar char="○"/>
            </a:pPr>
            <a:r>
              <a:rPr lang="en-US" sz="1300" i="0" u="none" strike="noStrike" cap="none" dirty="0">
                <a:solidFill>
                  <a:schemeClr val="dk1"/>
                </a:solidFill>
                <a:latin typeface="Times New Roman"/>
                <a:ea typeface="Times New Roman"/>
                <a:cs typeface="Times New Roman"/>
                <a:sym typeface="Times New Roman"/>
              </a:rPr>
              <a:t>Waiting time</a:t>
            </a:r>
            <a:endParaRPr sz="1300" i="0" u="none" strike="noStrike" cap="none" dirty="0">
              <a:solidFill>
                <a:srgbClr val="000000"/>
              </a:solidFill>
              <a:latin typeface="Times New Roman"/>
              <a:ea typeface="Times New Roman"/>
              <a:cs typeface="Times New Roman"/>
              <a:sym typeface="Times New Roman"/>
            </a:endParaRPr>
          </a:p>
          <a:p>
            <a:pPr marL="1371600" marR="0" lvl="2" indent="-311150" algn="l" rtl="0">
              <a:lnSpc>
                <a:spcPct val="100000"/>
              </a:lnSpc>
              <a:spcBef>
                <a:spcPts val="0"/>
              </a:spcBef>
              <a:spcAft>
                <a:spcPts val="0"/>
              </a:spcAft>
              <a:buClr>
                <a:schemeClr val="dk1"/>
              </a:buClr>
              <a:buSzPts val="1300"/>
              <a:buFont typeface="Times New Roman"/>
              <a:buChar char="■"/>
            </a:pPr>
            <a:r>
              <a:rPr lang="en-US" sz="1300" i="0" u="none" strike="noStrike" cap="none" dirty="0">
                <a:solidFill>
                  <a:schemeClr val="dk1"/>
                </a:solidFill>
                <a:latin typeface="Times New Roman"/>
                <a:ea typeface="Times New Roman"/>
                <a:cs typeface="Times New Roman"/>
                <a:sym typeface="Times New Roman"/>
              </a:rPr>
              <a:t>The total time the thread </a:t>
            </a:r>
            <a:r>
              <a:rPr lang="en-US" sz="1300" b="1" i="0" u="none" strike="noStrike" cap="none" dirty="0">
                <a:solidFill>
                  <a:schemeClr val="dk1"/>
                </a:solidFill>
                <a:latin typeface="Times New Roman"/>
                <a:ea typeface="Times New Roman"/>
                <a:cs typeface="Times New Roman"/>
                <a:sym typeface="Times New Roman"/>
              </a:rPr>
              <a:t>stays in the waiting state </a:t>
            </a:r>
            <a:r>
              <a:rPr lang="en-US" sz="1300" b="1" dirty="0">
                <a:solidFill>
                  <a:schemeClr val="dk1"/>
                </a:solidFill>
                <a:latin typeface="Times New Roman"/>
                <a:ea typeface="Times New Roman"/>
                <a:cs typeface="Times New Roman"/>
                <a:sym typeface="Times New Roman"/>
              </a:rPr>
              <a:t> </a:t>
            </a:r>
            <a:r>
              <a:rPr lang="en-US" sz="1300" dirty="0">
                <a:solidFill>
                  <a:schemeClr val="dk1"/>
                </a:solidFill>
                <a:latin typeface="Times New Roman"/>
                <a:ea typeface="Times New Roman"/>
                <a:cs typeface="Times New Roman"/>
                <a:sym typeface="Times New Roman"/>
              </a:rPr>
              <a:t>during all the simulation period</a:t>
            </a:r>
            <a:r>
              <a:rPr lang="en-US" sz="1300" i="0" u="none" strike="noStrike" cap="none" dirty="0">
                <a:solidFill>
                  <a:schemeClr val="dk1"/>
                </a:solidFill>
                <a:latin typeface="Times New Roman"/>
                <a:ea typeface="Times New Roman"/>
                <a:cs typeface="Times New Roman"/>
                <a:sym typeface="Times New Roman"/>
              </a:rPr>
              <a:t>.</a:t>
            </a:r>
            <a:endParaRPr sz="1300" i="0" u="none" strike="noStrike" cap="none" dirty="0">
              <a:solidFill>
                <a:srgbClr val="000000"/>
              </a:solidFill>
              <a:latin typeface="Times New Roman"/>
              <a:ea typeface="Times New Roman"/>
              <a:cs typeface="Times New Roman"/>
              <a:sym typeface="Times New Roman"/>
            </a:endParaRPr>
          </a:p>
          <a:p>
            <a:pPr marL="1288415" marR="0" lvl="2" indent="-172718" algn="l" rtl="0">
              <a:lnSpc>
                <a:spcPct val="100000"/>
              </a:lnSpc>
              <a:spcBef>
                <a:spcPts val="0"/>
              </a:spcBef>
              <a:spcAft>
                <a:spcPts val="0"/>
              </a:spcAft>
              <a:buClr>
                <a:schemeClr val="dk1"/>
              </a:buClr>
              <a:buSzPts val="18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374015" marR="0" lvl="0" indent="-172720" algn="l" rtl="0">
              <a:lnSpc>
                <a:spcPct val="100000"/>
              </a:lnSpc>
              <a:spcBef>
                <a:spcPts val="0"/>
              </a:spcBef>
              <a:spcAft>
                <a:spcPts val="0"/>
              </a:spcAft>
              <a:buClr>
                <a:schemeClr val="dk1"/>
              </a:buClr>
              <a:buSzPts val="18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755016" marR="0" lvl="1" indent="-171450" algn="l" rtl="0">
              <a:lnSpc>
                <a:spcPct val="100000"/>
              </a:lnSpc>
              <a:spcBef>
                <a:spcPts val="100"/>
              </a:spcBef>
              <a:spcAft>
                <a:spcPts val="0"/>
              </a:spcAft>
              <a:buClr>
                <a:schemeClr val="dk1"/>
              </a:buClr>
              <a:buSzPts val="1800"/>
              <a:buFont typeface="Arial"/>
              <a:buNone/>
            </a:pPr>
            <a:endParaRPr sz="1400" b="0" i="0" u="none" strike="noStrike" cap="none" dirty="0">
              <a:solidFill>
                <a:schemeClr val="dk1"/>
              </a:solidFill>
              <a:latin typeface="Times New Roman"/>
              <a:ea typeface="Times New Roman"/>
              <a:cs typeface="Times New Roman"/>
              <a:sym typeface="Times New Roman"/>
            </a:endParaRPr>
          </a:p>
        </p:txBody>
      </p:sp>
      <p:sp>
        <p:nvSpPr>
          <p:cNvPr id="130" name="Google Shape;130;p8"/>
          <p:cNvSpPr txBox="1"/>
          <p:nvPr/>
        </p:nvSpPr>
        <p:spPr>
          <a:xfrm>
            <a:off x="313842" y="3942107"/>
            <a:ext cx="393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31" name="Google Shape;131;p8"/>
          <p:cNvSpPr txBox="1"/>
          <p:nvPr/>
        </p:nvSpPr>
        <p:spPr>
          <a:xfrm>
            <a:off x="838460" y="3936977"/>
            <a:ext cx="1292044" cy="2282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txBox="1"/>
          <p:nvPr/>
        </p:nvSpPr>
        <p:spPr>
          <a:xfrm>
            <a:off x="2172742" y="3944989"/>
            <a:ext cx="2379446" cy="289823"/>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endParaRPr sz="1800" b="0" i="0" u="none" strike="noStrike" cap="none">
              <a:solidFill>
                <a:srgbClr val="E0E640"/>
              </a:solidFill>
              <a:latin typeface="Times New Roman"/>
              <a:ea typeface="Times New Roman"/>
              <a:cs typeface="Times New Roman"/>
              <a:sym typeface="Times New Roman"/>
            </a:endParaRPr>
          </a:p>
        </p:txBody>
      </p:sp>
      <p:sp>
        <p:nvSpPr>
          <p:cNvPr id="133" name="Google Shape;133;p8"/>
          <p:cNvSpPr txBox="1"/>
          <p:nvPr/>
        </p:nvSpPr>
        <p:spPr>
          <a:xfrm>
            <a:off x="5753143" y="3932029"/>
            <a:ext cx="1378585" cy="22826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txBox="1"/>
          <p:nvPr/>
        </p:nvSpPr>
        <p:spPr>
          <a:xfrm>
            <a:off x="4674675" y="3940040"/>
            <a:ext cx="750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76923C"/>
              </a:solidFill>
              <a:latin typeface="Times New Roman"/>
              <a:ea typeface="Times New Roman"/>
              <a:cs typeface="Times New Roman"/>
              <a:sym typeface="Times New Roman"/>
            </a:endParaRPr>
          </a:p>
        </p:txBody>
      </p:sp>
      <p:sp>
        <p:nvSpPr>
          <p:cNvPr id="135" name="Google Shape;135;p8"/>
          <p:cNvSpPr txBox="1"/>
          <p:nvPr/>
        </p:nvSpPr>
        <p:spPr>
          <a:xfrm>
            <a:off x="7270978" y="3929438"/>
            <a:ext cx="217174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6" name="Google Shape;136;p8"/>
          <p:cNvGraphicFramePr/>
          <p:nvPr/>
        </p:nvGraphicFramePr>
        <p:xfrm>
          <a:off x="707561" y="3626073"/>
          <a:ext cx="7541075" cy="2193325"/>
        </p:xfrm>
        <a:graphic>
          <a:graphicData uri="http://schemas.openxmlformats.org/drawingml/2006/table">
            <a:tbl>
              <a:tblPr firstRow="1" bandRow="1">
                <a:noFill/>
                <a:tableStyleId>{D4C90EF9-7FAA-4EE7-B04C-76C1761442CB}</a:tableStyleId>
              </a:tblPr>
              <a:tblGrid>
                <a:gridCol w="799000">
                  <a:extLst>
                    <a:ext uri="{9D8B030D-6E8A-4147-A177-3AD203B41FA5}">
                      <a16:colId xmlns:a16="http://schemas.microsoft.com/office/drawing/2014/main" val="20000"/>
                    </a:ext>
                  </a:extLst>
                </a:gridCol>
                <a:gridCol w="1358750">
                  <a:extLst>
                    <a:ext uri="{9D8B030D-6E8A-4147-A177-3AD203B41FA5}">
                      <a16:colId xmlns:a16="http://schemas.microsoft.com/office/drawing/2014/main" val="20001"/>
                    </a:ext>
                  </a:extLst>
                </a:gridCol>
                <a:gridCol w="1290600">
                  <a:extLst>
                    <a:ext uri="{9D8B030D-6E8A-4147-A177-3AD203B41FA5}">
                      <a16:colId xmlns:a16="http://schemas.microsoft.com/office/drawing/2014/main" val="20002"/>
                    </a:ext>
                  </a:extLst>
                </a:gridCol>
                <a:gridCol w="942925">
                  <a:extLst>
                    <a:ext uri="{9D8B030D-6E8A-4147-A177-3AD203B41FA5}">
                      <a16:colId xmlns:a16="http://schemas.microsoft.com/office/drawing/2014/main" val="20003"/>
                    </a:ext>
                  </a:extLst>
                </a:gridCol>
                <a:gridCol w="1219000">
                  <a:extLst>
                    <a:ext uri="{9D8B030D-6E8A-4147-A177-3AD203B41FA5}">
                      <a16:colId xmlns:a16="http://schemas.microsoft.com/office/drawing/2014/main" val="20004"/>
                    </a:ext>
                  </a:extLst>
                </a:gridCol>
                <a:gridCol w="1092750">
                  <a:extLst>
                    <a:ext uri="{9D8B030D-6E8A-4147-A177-3AD203B41FA5}">
                      <a16:colId xmlns:a16="http://schemas.microsoft.com/office/drawing/2014/main" val="20005"/>
                    </a:ext>
                  </a:extLst>
                </a:gridCol>
                <a:gridCol w="838050">
                  <a:extLst>
                    <a:ext uri="{9D8B030D-6E8A-4147-A177-3AD203B41FA5}">
                      <a16:colId xmlns:a16="http://schemas.microsoft.com/office/drawing/2014/main" val="20006"/>
                    </a:ext>
                  </a:extLst>
                </a:gridCol>
              </a:tblGrid>
              <a:tr h="746500">
                <a:tc>
                  <a:txBody>
                    <a:bodyPr/>
                    <a:lstStyle/>
                    <a:p>
                      <a:pPr marL="0" marR="0" lvl="0" indent="0" algn="ctr" rtl="0">
                        <a:lnSpc>
                          <a:spcPct val="100000"/>
                        </a:lnSpc>
                        <a:spcBef>
                          <a:spcPts val="0"/>
                        </a:spcBef>
                        <a:spcAft>
                          <a:spcPts val="0"/>
                        </a:spcAft>
                        <a:buNone/>
                      </a:pPr>
                      <a:r>
                        <a:rPr lang="en-US" sz="1200" u="none" strike="noStrike" cap="none">
                          <a:solidFill>
                            <a:srgbClr val="C00000"/>
                          </a:solidFill>
                          <a:latin typeface="Times New Roman"/>
                          <a:ea typeface="Times New Roman"/>
                          <a:cs typeface="Times New Roman"/>
                          <a:sym typeface="Times New Roman"/>
                        </a:rPr>
                        <a:t>TID</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a:solidFill>
                            <a:srgbClr val="E36C09"/>
                          </a:solidFill>
                          <a:latin typeface="Times New Roman"/>
                          <a:ea typeface="Times New Roman"/>
                          <a:cs typeface="Times New Roman"/>
                          <a:sym typeface="Times New Roman"/>
                        </a:rPr>
                        <a:t>N</a:t>
                      </a:r>
                      <a:r>
                        <a:rPr lang="en-US" sz="1200" u="none" strike="noStrike" cap="none">
                          <a:solidFill>
                            <a:srgbClr val="E36C09"/>
                          </a:solidFill>
                          <a:latin typeface="Times New Roman"/>
                          <a:ea typeface="Times New Roman"/>
                          <a:cs typeface="Times New Roman"/>
                          <a:sym typeface="Times New Roman"/>
                        </a:rPr>
                        <a:t>ame</a:t>
                      </a:r>
                      <a:endParaRPr sz="12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E0E640"/>
                          </a:solidFill>
                          <a:latin typeface="Times New Roman"/>
                          <a:ea typeface="Times New Roman"/>
                          <a:cs typeface="Times New Roman"/>
                          <a:sym typeface="Times New Roman"/>
                        </a:rPr>
                        <a:t>Thread state </a:t>
                      </a:r>
                      <a:br>
                        <a:rPr lang="en-US" sz="1200" u="none" strike="noStrike" cap="none">
                          <a:solidFill>
                            <a:srgbClr val="E0E640"/>
                          </a:solidFill>
                          <a:latin typeface="Times New Roman"/>
                          <a:ea typeface="Times New Roman"/>
                          <a:cs typeface="Times New Roman"/>
                          <a:sym typeface="Times New Roman"/>
                        </a:rPr>
                      </a:br>
                      <a:r>
                        <a:rPr lang="en-US" sz="1200" u="none" strike="noStrike" cap="none">
                          <a:solidFill>
                            <a:srgbClr val="E0E640"/>
                          </a:solidFill>
                          <a:latin typeface="Times New Roman"/>
                          <a:ea typeface="Times New Roman"/>
                          <a:cs typeface="Times New Roman"/>
                          <a:sym typeface="Times New Roman"/>
                        </a:rPr>
                        <a:t> (in slide </a:t>
                      </a:r>
                      <a:r>
                        <a:rPr lang="en-US" sz="1200">
                          <a:solidFill>
                            <a:srgbClr val="E0E640"/>
                          </a:solidFill>
                          <a:latin typeface="Times New Roman"/>
                          <a:ea typeface="Times New Roman"/>
                          <a:cs typeface="Times New Roman"/>
                          <a:sym typeface="Times New Roman"/>
                        </a:rPr>
                        <a:t>12</a:t>
                      </a:r>
                      <a:r>
                        <a:rPr lang="en-US" sz="1200" u="none" strike="noStrike" cap="none">
                          <a:solidFill>
                            <a:srgbClr val="E0E640"/>
                          </a:solidFill>
                          <a:latin typeface="Times New Roman"/>
                          <a:ea typeface="Times New Roman"/>
                          <a:cs typeface="Times New Roman"/>
                          <a:sym typeface="Times New Roman"/>
                        </a:rPr>
                        <a:t>)</a:t>
                      </a:r>
                      <a:endParaRPr/>
                    </a:p>
                    <a:p>
                      <a:pPr marL="0" marR="0" lvl="0" indent="0" algn="ctr"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US" sz="1200">
                          <a:solidFill>
                            <a:srgbClr val="C2D59B"/>
                          </a:solidFill>
                          <a:latin typeface="Times New Roman"/>
                          <a:ea typeface="Times New Roman"/>
                          <a:cs typeface="Times New Roman"/>
                          <a:sym typeface="Times New Roman"/>
                        </a:rPr>
                        <a:t>Base </a:t>
                      </a:r>
                      <a:r>
                        <a:rPr lang="en-US" sz="1200" u="none" strike="noStrike" cap="none">
                          <a:solidFill>
                            <a:srgbClr val="C2D59B"/>
                          </a:solidFill>
                          <a:latin typeface="Times New Roman"/>
                          <a:ea typeface="Times New Roman"/>
                          <a:cs typeface="Times New Roman"/>
                          <a:sym typeface="Times New Roman"/>
                        </a:rPr>
                        <a:t>Priority</a:t>
                      </a:r>
                      <a:endParaRPr sz="1200" u="none" strike="noStrike" cap="none">
                        <a:solidFill>
                          <a:srgbClr val="C2D59B"/>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None/>
                      </a:pPr>
                      <a:r>
                        <a:rPr lang="en-US" sz="1200">
                          <a:solidFill>
                            <a:srgbClr val="C2D59B"/>
                          </a:solidFill>
                          <a:latin typeface="Times New Roman"/>
                          <a:ea typeface="Times New Roman"/>
                          <a:cs typeface="Times New Roman"/>
                          <a:sym typeface="Times New Roman"/>
                        </a:rPr>
                        <a:t>Current Priority</a:t>
                      </a:r>
                      <a:endParaRPr sz="1200" u="none" strike="noStrike" cap="none">
                        <a:solidFill>
                          <a:srgbClr val="C2D59B"/>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C4BD97"/>
                          </a:solidFill>
                          <a:latin typeface="Times New Roman"/>
                          <a:ea typeface="Times New Roman"/>
                          <a:cs typeface="Times New Roman"/>
                          <a:sym typeface="Times New Roman"/>
                        </a:rPr>
                        <a:t>Queueing time</a:t>
                      </a:r>
                      <a:endParaRPr sz="1200" u="none" strike="noStrike" cap="none">
                        <a:solidFill>
                          <a:srgbClr val="C4BD9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rgbClr val="B2A0C7"/>
                          </a:solidFill>
                          <a:latin typeface="Times New Roman"/>
                          <a:ea typeface="Times New Roman"/>
                          <a:cs typeface="Times New Roman"/>
                          <a:sym typeface="Times New Roman"/>
                        </a:rPr>
                        <a:t>Waiting </a:t>
                      </a:r>
                      <a:br>
                        <a:rPr lang="en-US" sz="1200" u="none" strike="noStrike" cap="none">
                          <a:solidFill>
                            <a:srgbClr val="B2A0C7"/>
                          </a:solidFill>
                          <a:latin typeface="Times New Roman"/>
                          <a:ea typeface="Times New Roman"/>
                          <a:cs typeface="Times New Roman"/>
                          <a:sym typeface="Times New Roman"/>
                        </a:rPr>
                      </a:br>
                      <a:r>
                        <a:rPr lang="en-US" sz="1200" u="none" strike="noStrike" cap="none">
                          <a:solidFill>
                            <a:srgbClr val="B2A0C7"/>
                          </a:solidFill>
                          <a:latin typeface="Times New Roman"/>
                          <a:ea typeface="Times New Roman"/>
                          <a:cs typeface="Times New Roman"/>
                          <a:sym typeface="Times New Roman"/>
                        </a:rPr>
                        <a:t>time</a:t>
                      </a:r>
                      <a:endParaRPr sz="1200" u="none" strike="noStrike" cap="none">
                        <a:solidFill>
                          <a:srgbClr val="B2A0C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75075">
                <a:tc>
                  <a:txBody>
                    <a:bodyPr/>
                    <a:lstStyle/>
                    <a:p>
                      <a:pPr marL="66040" marR="0" lvl="0" indent="0" algn="ctr" rtl="0">
                        <a:lnSpc>
                          <a:spcPct val="12275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1</a:t>
                      </a:r>
                      <a:endParaRPr sz="1200" u="none" strike="noStrike" cap="none">
                        <a:latin typeface="Times New Roman"/>
                        <a:ea typeface="Times New Roman"/>
                        <a:cs typeface="Times New Roman"/>
                        <a:sym typeface="Times New Roman"/>
                      </a:endParaRPr>
                    </a:p>
                  </a:txBody>
                  <a:tcPr marL="0" marR="0" marT="0" marB="0"/>
                </a:tc>
                <a:tc>
                  <a:txBody>
                    <a:bodyPr/>
                    <a:lstStyle/>
                    <a:p>
                      <a:pPr marL="66040" marR="0" lvl="0" indent="0" algn="ctr" rtl="0">
                        <a:lnSpc>
                          <a:spcPct val="12275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P_Hello</a:t>
                      </a:r>
                      <a:endParaRPr sz="1200" u="none" strike="noStrike" cap="none">
                        <a:latin typeface="Times New Roman"/>
                        <a:ea typeface="Times New Roman"/>
                        <a:cs typeface="Times New Roman"/>
                        <a:sym typeface="Times New Roman"/>
                      </a:endParaRPr>
                    </a:p>
                  </a:txBody>
                  <a:tcPr marL="0" marR="0" marT="0" marB="0"/>
                </a:tc>
                <a:tc>
                  <a:txBody>
                    <a:bodyPr/>
                    <a:lstStyle/>
                    <a:p>
                      <a:pPr marL="111125" marR="0" lvl="0" indent="0" algn="ctr" rtl="0">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WAITING</a:t>
                      </a:r>
                      <a:endParaRPr sz="1200" u="none" strike="noStrike" cap="none">
                        <a:latin typeface="Times New Roman"/>
                        <a:ea typeface="Times New Roman"/>
                        <a:cs typeface="Times New Roman"/>
                        <a:sym typeface="Times New Roman"/>
                      </a:endParaRPr>
                    </a:p>
                  </a:txBody>
                  <a:tcPr marL="0" marR="0" marT="0" marB="0"/>
                </a:tc>
                <a:tc>
                  <a:txBody>
                    <a:bodyPr/>
                    <a:lstStyle/>
                    <a:p>
                      <a:pPr marL="111125" marR="0" lvl="0" indent="0" algn="ctr" rtl="0">
                        <a:lnSpc>
                          <a:spcPct val="12275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L</a:t>
                      </a:r>
                      <a:endParaRPr sz="1200" u="none" strike="noStrike" cap="none">
                        <a:latin typeface="Times New Roman"/>
                        <a:ea typeface="Times New Roman"/>
                        <a:cs typeface="Times New Roman"/>
                        <a:sym typeface="Times New Roman"/>
                      </a:endParaRPr>
                    </a:p>
                  </a:txBody>
                  <a:tcPr marL="0" marR="0" marT="0" marB="0"/>
                </a:tc>
                <a:tc>
                  <a:txBody>
                    <a:bodyPr/>
                    <a:lstStyle/>
                    <a:p>
                      <a:pPr marL="111125" marR="0" lvl="0" indent="0" algn="ctr" rtl="0">
                        <a:lnSpc>
                          <a:spcPct val="122750"/>
                        </a:lnSpc>
                        <a:spcBef>
                          <a:spcPts val="0"/>
                        </a:spcBef>
                        <a:spcAft>
                          <a:spcPts val="0"/>
                        </a:spcAft>
                        <a:buNone/>
                      </a:pPr>
                      <a:r>
                        <a:rPr lang="en-US" sz="1200">
                          <a:latin typeface="Times New Roman"/>
                          <a:ea typeface="Times New Roman"/>
                          <a:cs typeface="Times New Roman"/>
                          <a:sym typeface="Times New Roman"/>
                        </a:rPr>
                        <a:t>M</a:t>
                      </a:r>
                      <a:endParaRPr sz="1200" u="none" strike="noStrike" cap="none">
                        <a:latin typeface="Times New Roman"/>
                        <a:ea typeface="Times New Roman"/>
                        <a:cs typeface="Times New Roman"/>
                        <a:sym typeface="Times New Roman"/>
                      </a:endParaRPr>
                    </a:p>
                  </a:txBody>
                  <a:tcPr marL="0" marR="0" marT="0" marB="0"/>
                </a:tc>
                <a:tc>
                  <a:txBody>
                    <a:bodyPr/>
                    <a:lstStyle/>
                    <a:p>
                      <a:pPr marL="78740" marR="0" lvl="0" indent="0" algn="ctr" rtl="0">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120</a:t>
                      </a:r>
                      <a:endParaRPr sz="1200" u="none" strike="noStrike" cap="none">
                        <a:latin typeface="Times New Roman"/>
                        <a:ea typeface="Times New Roman"/>
                        <a:cs typeface="Times New Roman"/>
                        <a:sym typeface="Times New Roman"/>
                      </a:endParaRPr>
                    </a:p>
                  </a:txBody>
                  <a:tcPr marL="0" marR="0" marT="0" marB="0"/>
                </a:tc>
                <a:tc>
                  <a:txBody>
                    <a:bodyPr/>
                    <a:lstStyle/>
                    <a:p>
                      <a:pPr marL="78740" marR="0" lvl="0" indent="0" algn="ctr" rtl="0">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20</a:t>
                      </a:r>
                      <a:endParaRPr sz="12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485875">
                <a:tc>
                  <a:txBody>
                    <a:bodyPr/>
                    <a:lstStyle/>
                    <a:p>
                      <a:pPr marL="66040" marR="0" lvl="0" indent="0" algn="ctr" rtl="0">
                        <a:lnSpc>
                          <a:spcPct val="127812"/>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2</a:t>
                      </a:r>
                      <a:endParaRPr sz="1200" u="none" strike="noStrike" cap="none">
                        <a:latin typeface="Times New Roman"/>
                        <a:ea typeface="Times New Roman"/>
                        <a:cs typeface="Times New Roman"/>
                        <a:sym typeface="Times New Roman"/>
                      </a:endParaRPr>
                    </a:p>
                  </a:txBody>
                  <a:tcPr marL="0" marR="0" marT="0" marB="0"/>
                </a:tc>
                <a:tc>
                  <a:txBody>
                    <a:bodyPr/>
                    <a:lstStyle/>
                    <a:p>
                      <a:pPr marL="66040" marR="0" lvl="0" indent="0" algn="ctr" rtl="0">
                        <a:lnSpc>
                          <a:spcPct val="127812"/>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CalcAvg</a:t>
                      </a:r>
                      <a:endParaRPr sz="1200" u="none" strike="noStrike" cap="none">
                        <a:latin typeface="Times New Roman"/>
                        <a:ea typeface="Times New Roman"/>
                        <a:cs typeface="Times New Roman"/>
                        <a:sym typeface="Times New Roman"/>
                      </a:endParaRPr>
                    </a:p>
                  </a:txBody>
                  <a:tcPr marL="0" marR="0" marT="0" marB="0"/>
                </a:tc>
                <a:tc>
                  <a:txBody>
                    <a:bodyPr/>
                    <a:lstStyle/>
                    <a:p>
                      <a:pPr marL="113029" marR="0" lvl="0" indent="0" algn="ctr" rtl="0">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RUNNING</a:t>
                      </a:r>
                      <a:endParaRPr sz="1200" u="none" strike="noStrike" cap="none">
                        <a:latin typeface="Times New Roman"/>
                        <a:ea typeface="Times New Roman"/>
                        <a:cs typeface="Times New Roman"/>
                        <a:sym typeface="Times New Roman"/>
                      </a:endParaRPr>
                    </a:p>
                  </a:txBody>
                  <a:tcPr marL="0" marR="0" marT="0" marB="0"/>
                </a:tc>
                <a:tc>
                  <a:txBody>
                    <a:bodyPr/>
                    <a:lstStyle/>
                    <a:p>
                      <a:pPr marL="113029" marR="0" lvl="0" indent="0" algn="ctr" rtl="0">
                        <a:lnSpc>
                          <a:spcPct val="127812"/>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H</a:t>
                      </a:r>
                      <a:endParaRPr sz="1200" u="none" strike="noStrike" cap="none">
                        <a:latin typeface="Times New Roman"/>
                        <a:ea typeface="Times New Roman"/>
                        <a:cs typeface="Times New Roman"/>
                        <a:sym typeface="Times New Roman"/>
                      </a:endParaRPr>
                    </a:p>
                  </a:txBody>
                  <a:tcPr marL="0" marR="0" marT="0" marB="0"/>
                </a:tc>
                <a:tc>
                  <a:txBody>
                    <a:bodyPr/>
                    <a:lstStyle/>
                    <a:p>
                      <a:pPr marL="113028" marR="0" lvl="0" indent="0" algn="ctr" rtl="0">
                        <a:lnSpc>
                          <a:spcPct val="127812"/>
                        </a:lnSpc>
                        <a:spcBef>
                          <a:spcPts val="0"/>
                        </a:spcBef>
                        <a:spcAft>
                          <a:spcPts val="0"/>
                        </a:spcAft>
                        <a:buNone/>
                      </a:pPr>
                      <a:r>
                        <a:rPr lang="en-US" sz="1200">
                          <a:latin typeface="Times New Roman"/>
                          <a:ea typeface="Times New Roman"/>
                          <a:cs typeface="Times New Roman"/>
                          <a:sym typeface="Times New Roman"/>
                        </a:rPr>
                        <a:t>M</a:t>
                      </a:r>
                      <a:endParaRPr sz="1200" u="none" strike="noStrike" cap="none">
                        <a:latin typeface="Times New Roman"/>
                        <a:ea typeface="Times New Roman"/>
                        <a:cs typeface="Times New Roman"/>
                        <a:sym typeface="Times New Roman"/>
                      </a:endParaRPr>
                    </a:p>
                  </a:txBody>
                  <a:tcPr marL="0" marR="0" marT="0" marB="0"/>
                </a:tc>
                <a:tc>
                  <a:txBody>
                    <a:bodyPr/>
                    <a:lstStyle/>
                    <a:p>
                      <a:pPr marL="76200" marR="0" lvl="0" indent="0" algn="ctr" rtl="0">
                        <a:lnSpc>
                          <a:spcPct val="127812"/>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0</a:t>
                      </a:r>
                      <a:endParaRPr sz="1200" u="none" strike="noStrike" cap="none">
                        <a:latin typeface="Times New Roman"/>
                        <a:ea typeface="Times New Roman"/>
                        <a:cs typeface="Times New Roman"/>
                        <a:sym typeface="Times New Roman"/>
                      </a:endParaRPr>
                    </a:p>
                  </a:txBody>
                  <a:tcPr marL="0" marR="0" marT="0" marB="0"/>
                </a:tc>
                <a:tc>
                  <a:txBody>
                    <a:bodyPr/>
                    <a:lstStyle/>
                    <a:p>
                      <a:pPr marL="76200" marR="0" lvl="0" indent="0" algn="ctr" rtl="0">
                        <a:lnSpc>
                          <a:spcPct val="127812"/>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0</a:t>
                      </a:r>
                      <a:endParaRPr sz="12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485875">
                <a:tc>
                  <a:txBody>
                    <a:bodyPr/>
                    <a:lstStyle/>
                    <a:p>
                      <a:pPr marL="66040" marR="0" lvl="0" indent="0" algn="ctr" rtl="0">
                        <a:lnSpc>
                          <a:spcPct val="127812"/>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3</a:t>
                      </a:r>
                      <a:endParaRPr sz="1200" u="none" strike="noStrike" cap="none">
                        <a:latin typeface="Times New Roman"/>
                        <a:ea typeface="Times New Roman"/>
                        <a:cs typeface="Times New Roman"/>
                        <a:sym typeface="Times New Roman"/>
                      </a:endParaRPr>
                    </a:p>
                  </a:txBody>
                  <a:tcPr marL="0" marR="0" marT="0" marB="0"/>
                </a:tc>
                <a:tc>
                  <a:txBody>
                    <a:bodyPr/>
                    <a:lstStyle/>
                    <a:p>
                      <a:pPr marL="66040" marR="0" lvl="0" indent="0" algn="ctr" rtl="0">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IdleTask</a:t>
                      </a:r>
                      <a:endParaRPr sz="1200" u="none" strike="noStrike" cap="none">
                        <a:latin typeface="Times New Roman"/>
                        <a:ea typeface="Times New Roman"/>
                        <a:cs typeface="Times New Roman"/>
                        <a:sym typeface="Times New Roman"/>
                      </a:endParaRPr>
                    </a:p>
                  </a:txBody>
                  <a:tcPr marL="0" marR="0" marT="0" marB="0"/>
                </a:tc>
                <a:tc>
                  <a:txBody>
                    <a:bodyPr/>
                    <a:lstStyle/>
                    <a:p>
                      <a:pPr marL="111125" marR="0" lvl="0" indent="0" algn="ctr" rtl="0">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READY</a:t>
                      </a:r>
                      <a:endParaRPr sz="1200" u="none" strike="noStrike" cap="none">
                        <a:latin typeface="Times New Roman"/>
                        <a:ea typeface="Times New Roman"/>
                        <a:cs typeface="Times New Roman"/>
                        <a:sym typeface="Times New Roman"/>
                      </a:endParaRPr>
                    </a:p>
                  </a:txBody>
                  <a:tcPr marL="0" marR="0" marT="0" marB="0"/>
                </a:tc>
                <a:tc>
                  <a:txBody>
                    <a:bodyPr/>
                    <a:lstStyle/>
                    <a:p>
                      <a:pPr marL="111125" marR="0" lvl="0" indent="0" algn="ctr" rtl="0">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L</a:t>
                      </a:r>
                      <a:endParaRPr sz="1200" u="none" strike="noStrike" cap="none">
                        <a:latin typeface="Times New Roman"/>
                        <a:ea typeface="Times New Roman"/>
                        <a:cs typeface="Times New Roman"/>
                        <a:sym typeface="Times New Roman"/>
                      </a:endParaRPr>
                    </a:p>
                  </a:txBody>
                  <a:tcPr marL="0" marR="0" marT="0" marB="0"/>
                </a:tc>
                <a:tc>
                  <a:txBody>
                    <a:bodyPr/>
                    <a:lstStyle/>
                    <a:p>
                      <a:pPr marL="111125" marR="0" lvl="0" indent="0" algn="ctr" rtl="0">
                        <a:lnSpc>
                          <a:spcPct val="127812"/>
                        </a:lnSpc>
                        <a:spcBef>
                          <a:spcPts val="0"/>
                        </a:spcBef>
                        <a:spcAft>
                          <a:spcPts val="0"/>
                        </a:spcAft>
                        <a:buNone/>
                      </a:pPr>
                      <a:r>
                        <a:rPr lang="en-US" sz="1200">
                          <a:latin typeface="Times New Roman"/>
                          <a:ea typeface="Times New Roman"/>
                          <a:cs typeface="Times New Roman"/>
                          <a:sym typeface="Times New Roman"/>
                        </a:rPr>
                        <a:t>L</a:t>
                      </a:r>
                      <a:endParaRPr sz="1200">
                        <a:latin typeface="Times New Roman"/>
                        <a:ea typeface="Times New Roman"/>
                        <a:cs typeface="Times New Roman"/>
                        <a:sym typeface="Times New Roman"/>
                      </a:endParaRPr>
                    </a:p>
                  </a:txBody>
                  <a:tcPr marL="0" marR="0" marT="0" marB="0"/>
                </a:tc>
                <a:tc>
                  <a:txBody>
                    <a:bodyPr/>
                    <a:lstStyle/>
                    <a:p>
                      <a:pPr marL="85090" marR="0" lvl="0" indent="0" algn="ctr" rtl="0">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120</a:t>
                      </a:r>
                      <a:endParaRPr sz="1200" u="none" strike="noStrike" cap="none">
                        <a:latin typeface="Times New Roman"/>
                        <a:ea typeface="Times New Roman"/>
                        <a:cs typeface="Times New Roman"/>
                        <a:sym typeface="Times New Roman"/>
                      </a:endParaRPr>
                    </a:p>
                  </a:txBody>
                  <a:tcPr marL="0" marR="0" marT="0" marB="0"/>
                </a:tc>
                <a:tc>
                  <a:txBody>
                    <a:bodyPr/>
                    <a:lstStyle/>
                    <a:p>
                      <a:pPr marL="85090" marR="0" lvl="0" indent="0" algn="ctr" rtl="0">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0</a:t>
                      </a:r>
                      <a:endParaRPr sz="12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37" name="Google Shape;137;p8"/>
          <p:cNvSpPr txBox="1">
            <a:spLocks noGrp="1"/>
          </p:cNvSpPr>
          <p:nvPr>
            <p:ph type="sldNum" idx="12"/>
          </p:nvPr>
        </p:nvSpPr>
        <p:spPr>
          <a:xfrm>
            <a:off x="4552188" y="6601764"/>
            <a:ext cx="166500" cy="1848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8501</TotalTime>
  <Words>2331</Words>
  <Application>Microsoft Macintosh PowerPoint</Application>
  <PresentationFormat>如螢幕大小 (4:3)</PresentationFormat>
  <Paragraphs>394</Paragraphs>
  <Slides>27</Slides>
  <Notes>27</Notes>
  <HiddenSlides>3</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27</vt:i4>
      </vt:variant>
    </vt:vector>
  </HeadingPairs>
  <TitlesOfParts>
    <vt:vector size="33" baseType="lpstr">
      <vt:lpstr>Noto Sans Symbols</vt:lpstr>
      <vt:lpstr>Arial</vt:lpstr>
      <vt:lpstr>Calibri</vt:lpstr>
      <vt:lpstr>Courier New</vt:lpstr>
      <vt:lpstr>Times New Roman</vt:lpstr>
      <vt:lpstr>Office Theme</vt:lpstr>
      <vt:lpstr>OS 2021</vt:lpstr>
      <vt:lpstr>Overview</vt:lpstr>
      <vt:lpstr>Overview</vt:lpstr>
      <vt:lpstr>Objectives</vt:lpstr>
      <vt:lpstr>Requirements (1/4)</vt:lpstr>
      <vt:lpstr>Requirements (1/4)</vt:lpstr>
      <vt:lpstr>Requirements (2/4)</vt:lpstr>
      <vt:lpstr>Requirements (2/4)</vt:lpstr>
      <vt:lpstr>Requirements (3/4)</vt:lpstr>
      <vt:lpstr>Requirements (4/4)</vt:lpstr>
      <vt:lpstr>Architecture</vt:lpstr>
      <vt:lpstr>Thread state diagram</vt:lpstr>
      <vt:lpstr>Multilevel Feedback Queue</vt:lpstr>
      <vt:lpstr>Multilevel Feedback Queue</vt:lpstr>
      <vt:lpstr>Multilevel Feedback Queue</vt:lpstr>
      <vt:lpstr>API Description(1/3)</vt:lpstr>
      <vt:lpstr>API Description(2/3)</vt:lpstr>
      <vt:lpstr>API Description(2/3)</vt:lpstr>
      <vt:lpstr>Event example</vt:lpstr>
      <vt:lpstr>API Description(3/3)</vt:lpstr>
      <vt:lpstr>Hw3 Example1</vt:lpstr>
      <vt:lpstr>Hw3 Example1</vt:lpstr>
      <vt:lpstr>Hw3 Example1</vt:lpstr>
      <vt:lpstr>Hw3 Example2</vt:lpstr>
      <vt:lpstr>Hw3 Example2</vt:lpstr>
      <vt:lpstr>Hw3 Example2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2021</dc:title>
  <cp:lastModifiedBy>以新 陳</cp:lastModifiedBy>
  <cp:revision>6</cp:revision>
  <dcterms:created xsi:type="dcterms:W3CDTF">2021-11-09T06:03:33Z</dcterms:created>
  <dcterms:modified xsi:type="dcterms:W3CDTF">2021-12-22T05:11:37Z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2017-12-07T00:00:00Z</vt:filetime>
  </property>
  <property fmtid="{D5CDD505-2E9C-101B-9397-08002B2CF9AE}" pid="3" name="Creator">
    <vt:lpwstr>Microsoft® PowerPoint® 2016</vt:lpwstr>
  </property>
  <property fmtid="{D5CDD505-2E9C-101B-9397-08002B2CF9AE}" pid="4" name="LastSaved">
    <vt:filetime>2021-11-09T00:00:00Z</vt:filetime>
  </property>
</Properties>
</file>