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2"/>
  </p:sldMasterIdLst>
  <p:notesMasterIdLst>
    <p:notesMasterId r:id="rId20"/>
  </p:notesMasterIdLst>
  <p:sldIdLst>
    <p:sldId id="258" r:id="rId3"/>
    <p:sldId id="343" r:id="rId4"/>
    <p:sldId id="402" r:id="rId5"/>
    <p:sldId id="259" r:id="rId6"/>
    <p:sldId id="345" r:id="rId7"/>
    <p:sldId id="303" r:id="rId8"/>
    <p:sldId id="358" r:id="rId9"/>
    <p:sldId id="397" r:id="rId10"/>
    <p:sldId id="403" r:id="rId11"/>
    <p:sldId id="404" r:id="rId12"/>
    <p:sldId id="391" r:id="rId13"/>
    <p:sldId id="349" r:id="rId14"/>
    <p:sldId id="392" r:id="rId15"/>
    <p:sldId id="393" r:id="rId16"/>
    <p:sldId id="395" r:id="rId17"/>
    <p:sldId id="399" r:id="rId18"/>
    <p:sldId id="405" r:id="rId1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B5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4298" autoAdjust="0"/>
  </p:normalViewPr>
  <p:slideViewPr>
    <p:cSldViewPr snapToGrid="0">
      <p:cViewPr varScale="1">
        <p:scale>
          <a:sx n="57" d="100"/>
          <a:sy n="57" d="100"/>
        </p:scale>
        <p:origin x="273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YWLC – Young Women Leadership Connection</a:t>
            </a:r>
          </a:p>
        </p:txBody>
      </p:sp>
    </p:spTree>
    <p:extLst>
      <p:ext uri="{BB962C8B-B14F-4D97-AF65-F5344CB8AC3E}">
        <p14:creationId xmlns:p14="http://schemas.microsoft.com/office/powerpoint/2010/main" val="123080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2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6D5D5-3F05-0F92-AF9A-8C2102AF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5E272-9062-E3B8-3D9F-8F545BE15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B3D0D-F61E-62C4-C84D-D4DC204DB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2560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560"/>
            </a:lvl4pPr>
            <a:lvl5pPr marL="2600919" indent="0" algn="ctr">
              <a:buNone/>
              <a:defRPr sz="2560"/>
            </a:lvl5pPr>
            <a:lvl6pPr marL="3251149" indent="0" algn="ctr">
              <a:buNone/>
              <a:defRPr sz="2560"/>
            </a:lvl6pPr>
            <a:lvl7pPr marL="3901379" indent="0" algn="ctr">
              <a:buNone/>
              <a:defRPr sz="2560"/>
            </a:lvl7pPr>
            <a:lvl8pPr marL="4551609" indent="0" algn="ctr">
              <a:buNone/>
              <a:defRPr sz="2560"/>
            </a:lvl8pPr>
            <a:lvl9pPr marL="5201839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4133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BB9B27-4D02-2940-AED5-BC8F2B3B1507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8C0351-EB03-5444-BA93-B7E778374E24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RLSHGc69V6BfohR7RTpaWFU9zsbxV-K_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P2rzAD8tsCksJX1o4gFYQp-VLQf9EQH_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ding Worksho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AI ILLUMINATORS</a:t>
            </a:r>
            <a:r>
              <a:rPr dirty="0"/>
              <a:t> Workshop</a:t>
            </a:r>
          </a:p>
        </p:txBody>
      </p:sp>
      <p:sp>
        <p:nvSpPr>
          <p:cNvPr id="126" name="Body"/>
          <p:cNvSpPr txBox="1">
            <a:spLocks noGrp="1"/>
          </p:cNvSpPr>
          <p:nvPr>
            <p:ph type="subTitle" idx="1"/>
          </p:nvPr>
        </p:nvSpPr>
        <p:spPr>
          <a:xfrm>
            <a:off x="1141171" y="6242304"/>
            <a:ext cx="8773794" cy="8999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05 / 06 June 2025</a:t>
            </a:r>
            <a:br>
              <a:rPr lang="en-US" dirty="0"/>
            </a:br>
            <a:r>
              <a:rPr lang="en-US" dirty="0"/>
              <a:t>By Goldman Sachs Engineering x IMDA</a:t>
            </a:r>
            <a:endParaRPr dirty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FD90E-1081-2279-6ED2-70EC29E30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4DD0-13E1-1434-7296-087C0B0E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EEA378-D075-232D-D1BA-A06876FA1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5359" y="3121152"/>
            <a:ext cx="11290781" cy="5657088"/>
          </a:xfrm>
        </p:spPr>
        <p:txBody>
          <a:bodyPr/>
          <a:lstStyle/>
          <a:p>
            <a:r>
              <a:rPr lang="en-US" dirty="0"/>
              <a:t>DEMO TIME!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1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Lunch break</a:t>
            </a:r>
          </a:p>
        </p:txBody>
      </p:sp>
    </p:spTree>
    <p:extLst>
      <p:ext uri="{BB962C8B-B14F-4D97-AF65-F5344CB8AC3E}">
        <p14:creationId xmlns:p14="http://schemas.microsoft.com/office/powerpoint/2010/main" val="412334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Telegram bot</a:t>
            </a:r>
          </a:p>
        </p:txBody>
      </p:sp>
    </p:spTree>
    <p:extLst>
      <p:ext uri="{BB962C8B-B14F-4D97-AF65-F5344CB8AC3E}">
        <p14:creationId xmlns:p14="http://schemas.microsoft.com/office/powerpoint/2010/main" val="368643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FE69-D4B1-78AD-1B9B-A42CEFB0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Telegram 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9641-CE8D-AF1B-91DE-529B6059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Please refer to </a:t>
            </a:r>
            <a:r>
              <a:rPr lang="nb-NO" u="sng" dirty="0"/>
              <a:t>Create Telegram Bot Token.pdf </a:t>
            </a:r>
            <a:r>
              <a:rPr lang="nb-NO" dirty="0"/>
              <a:t>on how to create a bot token</a:t>
            </a:r>
          </a:p>
          <a:p>
            <a:r>
              <a:rPr lang="nb-NO" dirty="0"/>
              <a:t>Please refer to </a:t>
            </a:r>
            <a:r>
              <a:rPr lang="nb-NO" u="sng" dirty="0"/>
              <a:t>AI Chatbot Workshop.pdf </a:t>
            </a:r>
          </a:p>
          <a:p>
            <a:r>
              <a:rPr lang="nb-NO" dirty="0"/>
              <a:t>Colab link for echo bot: </a:t>
            </a:r>
            <a:r>
              <a:rPr lang="nb-NO" dirty="0">
                <a:hlinkClick r:id="rId2"/>
              </a:rPr>
              <a:t>https://colab.research.google.com/drive/1RLSHGc69V6BfohR7RTpaWFU9zsbxV-K_?usp=sharing</a:t>
            </a:r>
            <a:r>
              <a:rPr lang="nb-NO" dirty="0"/>
              <a:t> </a:t>
            </a:r>
          </a:p>
          <a:p>
            <a:r>
              <a:rPr lang="en-US" sz="2800" dirty="0"/>
              <a:t>Please click File </a:t>
            </a:r>
            <a:r>
              <a:rPr lang="en-US" sz="2800" dirty="0">
                <a:sym typeface="Wingdings" panose="05000000000000000000" pitchFamily="2" charset="2"/>
              </a:rPr>
              <a:t> Save a copy in Drive to enable editing </a:t>
            </a:r>
          </a:p>
          <a:p>
            <a:pPr marL="0" indent="0">
              <a:buNone/>
            </a:pPr>
            <a:endParaRPr lang="nb-NO" u="sng" dirty="0"/>
          </a:p>
          <a:p>
            <a:r>
              <a:rPr lang="en-US" dirty="0"/>
              <a:t>For Advanced Students</a:t>
            </a:r>
          </a:p>
          <a:p>
            <a:pPr lvl="1"/>
            <a:r>
              <a:rPr lang="en-US" dirty="0"/>
              <a:t>Try integrating with the APIs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3183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PANEL DISCUSSION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073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Refresher quiz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551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C962-0C11-87F5-F93B-20276AAC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Refresher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18BD-AA16-B16F-255A-E13A776F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Please go to </a:t>
            </a:r>
            <a:r>
              <a:rPr lang="en-SG" dirty="0">
                <a:hlinkClick r:id="rId2"/>
              </a:rPr>
              <a:t>www.menti.com</a:t>
            </a:r>
            <a:endParaRPr lang="en-SG" dirty="0"/>
          </a:p>
          <a:p>
            <a:r>
              <a:rPr lang="en-SG" dirty="0"/>
              <a:t>Enter participant code: </a:t>
            </a:r>
            <a:r>
              <a:rPr lang="en-US" dirty="0"/>
              <a:t>24984375</a:t>
            </a:r>
          </a:p>
        </p:txBody>
      </p:sp>
    </p:spTree>
    <p:extLst>
      <p:ext uri="{BB962C8B-B14F-4D97-AF65-F5344CB8AC3E}">
        <p14:creationId xmlns:p14="http://schemas.microsoft.com/office/powerpoint/2010/main" val="113469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40935-7BA0-7EB0-A893-5FE55A44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3295-3AA7-B0DB-1702-04C04937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BB23FE-E276-C74F-9E3B-2272A7BB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reach before 9am tomorrow, and you will be sitting at the same table as today</a:t>
            </a:r>
          </a:p>
          <a:p>
            <a:r>
              <a:rPr lang="en-US" dirty="0"/>
              <a:t>Please remember to bring your laptops and chargers</a:t>
            </a:r>
          </a:p>
          <a:p>
            <a:r>
              <a:rPr lang="en-US" dirty="0"/>
              <a:t>Please discuss with your parents and pass back the consent form to us tomorrow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Rest well and see you tomorrow!</a:t>
            </a:r>
          </a:p>
        </p:txBody>
      </p:sp>
    </p:spTree>
    <p:extLst>
      <p:ext uri="{BB962C8B-B14F-4D97-AF65-F5344CB8AC3E}">
        <p14:creationId xmlns:p14="http://schemas.microsoft.com/office/powerpoint/2010/main" val="215260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B009-0722-4AE4-8F66-8DF2A686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0BD618-E325-5871-5A98-D410DE49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each table there is at least 1 laptop, raise up your hand if not</a:t>
            </a:r>
          </a:p>
          <a:p>
            <a:r>
              <a:rPr lang="en-US" dirty="0"/>
              <a:t>Please connect to the “Open-Internet”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2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A5F76-2A6F-74CE-AA4B-EC04D8B77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D4FD-9F85-7C73-A1CE-9F468CEE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Download Material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6C38-1B67-86EF-EC02-DFF6C473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52CC"/>
                </a:solidFill>
                <a:latin typeface="-apple-system"/>
              </a:rPr>
              <a:t>https://tinyurl.com/gs-imda-2025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4186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30" name="Raspberry Pi…"/>
          <p:cNvSpPr txBox="1">
            <a:spLocks noGrp="1"/>
          </p:cNvSpPr>
          <p:nvPr>
            <p:ph type="body" idx="1"/>
          </p:nvPr>
        </p:nvSpPr>
        <p:spPr>
          <a:xfrm>
            <a:off x="975360" y="2683007"/>
            <a:ext cx="11054080" cy="57611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Day 1</a:t>
            </a:r>
          </a:p>
          <a:p>
            <a:r>
              <a:rPr lang="en-SG" dirty="0"/>
              <a:t>Icebreaker</a:t>
            </a:r>
          </a:p>
          <a:p>
            <a:r>
              <a:rPr lang="en-SG" dirty="0"/>
              <a:t>Basics of Python and Turtle</a:t>
            </a:r>
          </a:p>
          <a:p>
            <a:r>
              <a:rPr lang="en-SG" dirty="0"/>
              <a:t>Fun with API</a:t>
            </a:r>
          </a:p>
          <a:p>
            <a:r>
              <a:rPr lang="en-SG" dirty="0"/>
              <a:t>Introduction to Telegram Bot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Day 2</a:t>
            </a:r>
          </a:p>
          <a:p>
            <a:pPr marL="260092" marR="0" lvl="0" indent="-260092" algn="l" defTabSz="1300460" rtl="0" eaLnBrk="1" fontAlgn="auto" latinLnBrk="0" hangingPunct="1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Clr>
                <a:srgbClr val="1CADE4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SG" sz="284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Introduction to Artificial Intelligence</a:t>
            </a:r>
          </a:p>
          <a:p>
            <a:pPr marL="260092" marR="0" lvl="0" indent="-260092" algn="l" defTabSz="1300460" rtl="0" eaLnBrk="1" fontAlgn="auto" latinLnBrk="0" hangingPunct="1">
              <a:lnSpc>
                <a:spcPct val="90000"/>
              </a:lnSpc>
              <a:spcBef>
                <a:spcPts val="1707"/>
              </a:spcBef>
              <a:spcAft>
                <a:spcPts val="0"/>
              </a:spcAft>
              <a:buClr>
                <a:srgbClr val="1CADE4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SG" sz="284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Bring it All Together – Telegram Bot + AI</a:t>
            </a:r>
          </a:p>
          <a:p>
            <a:r>
              <a:rPr lang="en-SG" dirty="0"/>
              <a:t>Mini-game</a:t>
            </a:r>
          </a:p>
          <a:p>
            <a:endParaRPr lang="en-US" dirty="0"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C962-0C11-87F5-F93B-20276AAC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Ice-breaking!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18BD-AA16-B16F-255A-E13A776F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Please go to </a:t>
            </a:r>
            <a:r>
              <a:rPr lang="en-SG" dirty="0">
                <a:hlinkClick r:id="rId2"/>
              </a:rPr>
              <a:t>www.menti.com</a:t>
            </a:r>
            <a:endParaRPr lang="en-SG" dirty="0"/>
          </a:p>
          <a:p>
            <a:r>
              <a:rPr lang="en-SG" dirty="0"/>
              <a:t>Enter participant code: 75007718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9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361933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AD35F-3F08-E24B-6B07-3EB1E7B89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5359" y="3121152"/>
            <a:ext cx="11290781" cy="5657088"/>
          </a:xfrm>
        </p:spPr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Link:  </a:t>
            </a:r>
            <a:r>
              <a:rPr lang="en-US" dirty="0">
                <a:hlinkClick r:id="rId3"/>
              </a:rPr>
              <a:t>https://colab.research.google.com/drive/19P2rzAD8tsCksJX1o4gFYQp-VLQf9EQH_?usp=sharing</a:t>
            </a:r>
            <a:endParaRPr lang="en-US" dirty="0"/>
          </a:p>
          <a:p>
            <a:r>
              <a:rPr lang="en-US" sz="3200" dirty="0"/>
              <a:t>Please click File </a:t>
            </a:r>
            <a:r>
              <a:rPr lang="en-US" sz="3200" dirty="0">
                <a:sym typeface="Wingdings" panose="05000000000000000000" pitchFamily="2" charset="2"/>
              </a:rPr>
              <a:t> Save a </a:t>
            </a:r>
            <a:r>
              <a:rPr lang="en-US" sz="3200" u="sng" dirty="0">
                <a:sym typeface="Wingdings" panose="05000000000000000000" pitchFamily="2" charset="2"/>
              </a:rPr>
              <a:t>copy</a:t>
            </a:r>
            <a:r>
              <a:rPr lang="en-US" sz="3200" dirty="0">
                <a:sym typeface="Wingdings" panose="05000000000000000000" pitchFamily="2" charset="2"/>
              </a:rPr>
              <a:t> in Google Drive to </a:t>
            </a:r>
            <a:r>
              <a:rPr lang="en-US" dirty="0">
                <a:sym typeface="Wingdings" panose="05000000000000000000" pitchFamily="2" charset="2"/>
              </a:rPr>
              <a:t>enable</a:t>
            </a:r>
            <a:r>
              <a:rPr lang="en-US" sz="3200" dirty="0">
                <a:sym typeface="Wingdings" panose="05000000000000000000" pitchFamily="2" charset="2"/>
              </a:rPr>
              <a:t> editing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2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15 MIN Break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027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D503-DF64-2C76-3BBD-A957335BD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34D1-92EE-DD2E-F5F7-7956580BB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 with API</a:t>
            </a:r>
          </a:p>
        </p:txBody>
      </p:sp>
    </p:spTree>
    <p:extLst>
      <p:ext uri="{BB962C8B-B14F-4D97-AF65-F5344CB8AC3E}">
        <p14:creationId xmlns:p14="http://schemas.microsoft.com/office/powerpoint/2010/main" val="45023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a1bdf517-1e29-48bd-8652-facad5f243d5</TitusGUID>
  <TitusMetadata xmlns="">eyJucyI6Imh0dHA6XC9cL3d3dy50aXR1cy5jb21cL25zXC9Hb2xkbWFuU2FjaHMiLCJwcm9wcyI6W3sibiI6IkRvY05vQ2xhc3MiLCJ2YWxzIjpbeyJ2YWx1ZSI6Ik5vdCBJbiBVc2UifV19XX0=</TitusMetadata>
</titus>
</file>

<file path=customXml/itemProps1.xml><?xml version="1.0" encoding="utf-8"?>
<ds:datastoreItem xmlns:ds="http://schemas.openxmlformats.org/officeDocument/2006/customXml" ds:itemID="{15F04E33-FEA4-4C0D-BF65-24ED79B91B5B}">
  <ds:schemaRefs>
    <ds:schemaRef ds:uri="http://schemas.titus.com/TitusProperties/"/>
    <ds:schemaRef ds:uri=""/>
  </ds:schemaRefs>
</ds:datastoreItem>
</file>

<file path=docMetadata/LabelInfo.xml><?xml version="1.0" encoding="utf-8"?>
<clbl:labelList xmlns:clbl="http://schemas.microsoft.com/office/2020/mipLabelMetadata">
  <clbl:label id="{a64882d5-5c68-43ae-b974-91da18426e9b}" enabled="1" method="Standard" siteId="{38651f6f-836b-4bdf-9615-4e255c290fe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300</Words>
  <Application>Microsoft Office PowerPoint</Application>
  <PresentationFormat>Custom</PresentationFormat>
  <Paragraphs>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Helvetica Neue</vt:lpstr>
      <vt:lpstr>Rockwell</vt:lpstr>
      <vt:lpstr>Rockwell Condensed</vt:lpstr>
      <vt:lpstr>Wingdings</vt:lpstr>
      <vt:lpstr>Wood Type</vt:lpstr>
      <vt:lpstr>AI ILLUMINATORS Workshop</vt:lpstr>
      <vt:lpstr>Before we start…</vt:lpstr>
      <vt:lpstr>Please Download Material from</vt:lpstr>
      <vt:lpstr>agenda</vt:lpstr>
      <vt:lpstr>Ice-breaking!</vt:lpstr>
      <vt:lpstr>Python Basics</vt:lpstr>
      <vt:lpstr>Python basics</vt:lpstr>
      <vt:lpstr>15 MIN Break </vt:lpstr>
      <vt:lpstr>Fun with API</vt:lpstr>
      <vt:lpstr>Fun with api</vt:lpstr>
      <vt:lpstr>Lunch break</vt:lpstr>
      <vt:lpstr>Telegram bot</vt:lpstr>
      <vt:lpstr>Telegram bot</vt:lpstr>
      <vt:lpstr>PANEL DISCUSSION</vt:lpstr>
      <vt:lpstr>Refresher quiz</vt:lpstr>
      <vt:lpstr>Refresher quiz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Workshop</dc:title>
  <cp:lastModifiedBy>Xu, Suzy [Engineering]</cp:lastModifiedBy>
  <cp:revision>82</cp:revision>
  <dcterms:modified xsi:type="dcterms:W3CDTF">2025-06-04T14:09:58Z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a1bdf517-1e29-48bd-8652-facad5f243d5</vt:lpwstr>
  </property>
  <property fmtid="{D5CDD505-2E9C-101B-9397-08002B2CF9AE}" pid="3" name="Classification">
    <vt:lpwstr>I</vt:lpwstr>
  </property>
  <property fmtid="{D5CDD505-2E9C-101B-9397-08002B2CF9AE}" pid="4" name="DocNoClass">
    <vt:lpwstr>Not In Use</vt:lpwstr>
  </property>
</Properties>
</file>