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306" r:id="rId2"/>
    <p:sldId id="314" r:id="rId3"/>
    <p:sldId id="315" r:id="rId4"/>
    <p:sldId id="316" r:id="rId5"/>
    <p:sldId id="319" r:id="rId6"/>
    <p:sldId id="317" r:id="rId7"/>
    <p:sldId id="31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12"/>
    <a:srgbClr val="700202"/>
    <a:srgbClr val="C80A1C"/>
    <a:srgbClr val="6F0100"/>
    <a:srgbClr val="800000"/>
    <a:srgbClr val="EB8D00"/>
    <a:srgbClr val="FAB900"/>
    <a:srgbClr val="F5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78863" autoAdjust="0"/>
  </p:normalViewPr>
  <p:slideViewPr>
    <p:cSldViewPr snapToGrid="0">
      <p:cViewPr>
        <p:scale>
          <a:sx n="60" d="100"/>
          <a:sy n="60" d="100"/>
        </p:scale>
        <p:origin x="-1584" y="-72"/>
      </p:cViewPr>
      <p:guideLst>
        <p:guide orient="horz" pos="8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58351-D4E1-4747-B3AD-995966668B2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800F7-09D8-4BBB-A2B7-767E2958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0A7B-7083-4652-B633-B5C4132E408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3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-Inspired</a:t>
            </a:r>
          </a:p>
          <a:p>
            <a:r>
              <a:rPr lang="en-US" dirty="0" smtClean="0"/>
              <a:t>-CAD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-chess 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00F7-09D8-4BBB-A2B7-767E295837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-two</a:t>
            </a:r>
            <a:r>
              <a:rPr lang="en-US" baseline="0" dirty="0" smtClean="0"/>
              <a:t> parts: cross section &amp; revolving base</a:t>
            </a:r>
          </a:p>
          <a:p>
            <a:r>
              <a:rPr lang="en-US" baseline="0" dirty="0" smtClean="0"/>
              <a:t>-NURB surface: set u and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00F7-09D8-4BBB-A2B7-767E29583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5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-v composition and construction</a:t>
            </a:r>
          </a:p>
          <a:p>
            <a:r>
              <a:rPr lang="en-US" baseline="0" dirty="0" smtClean="0"/>
              <a:t>-u easier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00F7-09D8-4BBB-A2B7-767E29583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-surf2stl</a:t>
            </a:r>
            <a:r>
              <a:rPr lang="en-US" baseline="0" dirty="0" smtClean="0"/>
              <a:t> Matlab function</a:t>
            </a:r>
          </a:p>
          <a:p>
            <a:r>
              <a:rPr lang="en-US" baseline="0" dirty="0" smtClean="0"/>
              <a:t>-Meshlab checking, fixed the surface normal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00F7-09D8-4BBB-A2B7-767E295837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4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ng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725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661857-CF33-42F3-982E-12F36F237251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Wisconsin–Madison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3DF6D-1A9A-4E3A-99B5-7D9E931A9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ng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725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BE409-6424-4468-A747-D2606FDB483B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Wisconsin–Madison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6868A-E97F-4551-A49F-A614C71896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1143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18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308"/>
            <a:ext cx="8229600" cy="4531855"/>
          </a:xfrm>
          <a:prstGeom prst="rect">
            <a:avLst/>
          </a:prstGeom>
        </p:spPr>
        <p:txBody>
          <a:bodyPr/>
          <a:lstStyle>
            <a:lvl1pPr>
              <a:buClr>
                <a:srgbClr val="980013"/>
              </a:buClr>
              <a:buFont typeface="Arial"/>
              <a:buChar char="•"/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980013"/>
              </a:buClr>
              <a:buFont typeface="Arial"/>
              <a:buChar char="•"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B47D2-E904-4774-B8B5-AE46DC303392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Wisconsin–Madison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B88AC-5A02-4871-9721-23D168E8E7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1143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18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308"/>
            <a:ext cx="8229600" cy="4531855"/>
          </a:xfrm>
          <a:prstGeom prst="rect">
            <a:avLst/>
          </a:prstGeom>
        </p:spPr>
        <p:txBody>
          <a:bodyPr/>
          <a:lstStyle>
            <a:lvl1pPr>
              <a:buClr>
                <a:srgbClr val="980013"/>
              </a:buClr>
              <a:buFontTx/>
              <a:buNone/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980013"/>
              </a:buClr>
              <a:buFont typeface="Arial"/>
              <a:buChar char="•"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0686F6-2996-43E1-B2D8-B53B6E8642F5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Wisconsin–Madison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C0B24-6795-4260-9FE5-053238CA1B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0" i="0" cap="none" spc="100" baseline="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18FA15-3C0E-47BE-A8A3-02F56FB9C22F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Wisconsin–Madison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C7447-B601-44DA-BD8E-E157D1147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628650"/>
          </a:xfrm>
          <a:prstGeom prst="rect">
            <a:avLst/>
          </a:prstGeom>
        </p:spPr>
        <p:txBody>
          <a:bodyPr lIns="0" tIns="0" rIns="0" bIns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980013"/>
              </a:buClr>
              <a:buFont typeface="Arial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8640" indent="-237744"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92024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82880">
              <a:buClr>
                <a:srgbClr val="980013"/>
              </a:buClr>
              <a:buFont typeface="Arial"/>
              <a:buChar char="•"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980013"/>
              </a:buClr>
              <a:buFont typeface="Arial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8640" indent="-237744"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92024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82880">
              <a:buClr>
                <a:srgbClr val="980013"/>
              </a:buClr>
              <a:buFont typeface="Arial"/>
              <a:buChar char="•"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1F025C-9752-4939-9E41-A7BE0A8D246C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Wisconsin–Madison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BF409-1F4D-4FAD-8A39-33644827B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628650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40" tIns="0" anchor="t" anchorCtr="0"/>
          <a:lstStyle>
            <a:lvl1pPr marL="0" indent="0">
              <a:buNone/>
              <a:defRPr sz="2000" b="1">
                <a:solidFill>
                  <a:srgbClr val="98001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684"/>
            <a:ext cx="4040188" cy="4072479"/>
          </a:xfrm>
          <a:prstGeom prst="rect">
            <a:avLst/>
          </a:prstGeom>
        </p:spPr>
        <p:txBody>
          <a:bodyPr tIns="0"/>
          <a:lstStyle>
            <a:lvl1pPr marL="0" indent="-182880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11480" indent="-201168"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-192024">
              <a:buClr>
                <a:srgbClr val="980013"/>
              </a:buClr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182880">
              <a:buClr>
                <a:srgbClr val="980013"/>
              </a:buClr>
              <a:buFont typeface="Arial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000" b="1">
                <a:solidFill>
                  <a:srgbClr val="98001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3684"/>
            <a:ext cx="4041775" cy="4072479"/>
          </a:xfrm>
          <a:prstGeom prst="rect">
            <a:avLst/>
          </a:prstGeom>
        </p:spPr>
        <p:txBody>
          <a:bodyPr/>
          <a:lstStyle>
            <a:lvl1pPr marL="0" indent="-182880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11480" indent="-201168"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-192024">
              <a:buClr>
                <a:srgbClr val="980013"/>
              </a:buClr>
              <a:defRPr sz="1700"/>
            </a:lvl3pPr>
            <a:lvl4pPr marL="822960" indent="-182880">
              <a:buClr>
                <a:srgbClr val="980013"/>
              </a:buClr>
              <a:buFont typeface="Arial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297D95-657A-42B1-8976-3DD1A921599A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Wisconsin–Madison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C7CC0-2CCA-49EF-8A16-673F5EFC6F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C8001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124097-51A9-40BF-8062-056E3EB880BF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Wisconsin–Madison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CF7E2-2FA4-443E-B9F1-A0ACB7F379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0CA18-E53E-46E1-A574-2FC87733F6F3}" type="datetime1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Wisconsin–Madison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DAB1D-88BF-4E67-A6F6-11C486BBB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Eng_swoosh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01442BC-89B1-4A97-AA4A-FA2B4AF2446D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Wisconsin–Madison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4963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17344EE-12C2-4083-BBBB-BCD0F19258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688138"/>
            <a:ext cx="9166225" cy="18256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8" descr="Engineering_web_sm_wht_fl2.eps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50"/>
          <a:stretch/>
        </p:blipFill>
        <p:spPr bwMode="auto">
          <a:xfrm>
            <a:off x="8557415" y="44449"/>
            <a:ext cx="5858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63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1" y="539155"/>
            <a:ext cx="8229600" cy="599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 535 Computer-Aided Geometric Design</a:t>
            </a:r>
            <a:br>
              <a:rPr lang="en-US" sz="4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Final Project </a:t>
            </a:r>
            <a:br>
              <a:rPr lang="en-US" sz="4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US" sz="5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US" sz="5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US" sz="5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Yifan Liang</a:t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12-10-2014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Georgia" pitchFamily="18" charset="0"/>
            </a:endParaRPr>
          </a:p>
        </p:txBody>
      </p:sp>
      <p:pic>
        <p:nvPicPr>
          <p:cNvPr id="3" name="Picture 8" descr="Engineering_web_sm_wht_fl2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50"/>
          <a:stretch/>
        </p:blipFill>
        <p:spPr bwMode="auto">
          <a:xfrm>
            <a:off x="3915258" y="2667001"/>
            <a:ext cx="1255426" cy="195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3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Idea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NURB surface-Revolve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SolidWorks-Revolve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"/>
          <a:stretch/>
        </p:blipFill>
        <p:spPr bwMode="auto">
          <a:xfrm>
            <a:off x="184289" y="2169994"/>
            <a:ext cx="4192607" cy="308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52" y="2053396"/>
            <a:ext cx="454084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632634" y="5001099"/>
            <a:ext cx="3590925" cy="1609725"/>
            <a:chOff x="4632634" y="5001099"/>
            <a:chExt cx="3590925" cy="16097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634" y="5001099"/>
              <a:ext cx="3590925" cy="160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486400" y="5486400"/>
              <a:ext cx="750627" cy="709684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44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details-1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2" r="33474" b="7965"/>
          <a:stretch/>
        </p:blipFill>
        <p:spPr bwMode="auto">
          <a:xfrm>
            <a:off x="327545" y="1325577"/>
            <a:ext cx="2197290" cy="521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1910686" y="1569492"/>
            <a:ext cx="286603" cy="5459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2361063" y="2115403"/>
            <a:ext cx="586854" cy="424445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3510928" y="3622773"/>
            <a:ext cx="504496" cy="220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3" t="15785" r="19523" b="11111"/>
          <a:stretch/>
        </p:blipFill>
        <p:spPr bwMode="auto">
          <a:xfrm>
            <a:off x="4508939" y="1569492"/>
            <a:ext cx="3382406" cy="504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9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details-2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3" t="15785" r="19523" b="11111"/>
          <a:stretch/>
        </p:blipFill>
        <p:spPr bwMode="auto">
          <a:xfrm>
            <a:off x="457199" y="2096816"/>
            <a:ext cx="245153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352801" y="3704897"/>
            <a:ext cx="504496" cy="220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" r="5765"/>
          <a:stretch/>
        </p:blipFill>
        <p:spPr bwMode="auto">
          <a:xfrm>
            <a:off x="4288222" y="1657872"/>
            <a:ext cx="4698124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200916" y="6065212"/>
            <a:ext cx="5785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Curves along </a:t>
            </a:r>
            <a:r>
              <a:rPr lang="en-US" sz="1600" b="1" dirty="0" smtClean="0"/>
              <a:t>v-direction: </a:t>
            </a:r>
            <a:r>
              <a:rPr lang="en-US" sz="1600" b="1" dirty="0"/>
              <a:t>4 Bezier and 11 B-spline curves</a:t>
            </a:r>
            <a:endParaRPr lang="en-US" sz="1600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1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details-3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" t="5444" b="6303"/>
          <a:stretch/>
        </p:blipFill>
        <p:spPr bwMode="auto">
          <a:xfrm>
            <a:off x="4122369" y="1763940"/>
            <a:ext cx="5021631" cy="485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2" r="33474" b="7965"/>
          <a:stretch/>
        </p:blipFill>
        <p:spPr bwMode="auto">
          <a:xfrm>
            <a:off x="1119351" y="2396359"/>
            <a:ext cx="1652785" cy="392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080845" y="3909848"/>
            <a:ext cx="504496" cy="220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details-4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10" y="1593850"/>
            <a:ext cx="4418579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0" y="62334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STL view in Meshlab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69967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Thanks! 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4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nginee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Engineering2.potx</Template>
  <TotalTime>11677</TotalTime>
  <Words>83</Words>
  <Application>Microsoft Office PowerPoint</Application>
  <PresentationFormat>On-screen Show (4:3)</PresentationFormat>
  <Paragraphs>25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1_Engineering2</vt:lpstr>
      <vt:lpstr>ME 535 Computer-Aided Geometric Design Final Project     Yifan Liang 12-10-2014</vt:lpstr>
      <vt:lpstr>Initial Idea</vt:lpstr>
      <vt:lpstr>Technical details-1</vt:lpstr>
      <vt:lpstr>Technical details-2</vt:lpstr>
      <vt:lpstr>Technical details-3</vt:lpstr>
      <vt:lpstr>Technical details-4</vt:lpstr>
      <vt:lpstr>PowerPoint Presentation</vt:lpstr>
    </vt:vector>
  </TitlesOfParts>
  <Company>University of Wisconsin - UCOM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Yifan</dc:creator>
  <cp:lastModifiedBy>Yifan</cp:lastModifiedBy>
  <cp:revision>681</cp:revision>
  <dcterms:created xsi:type="dcterms:W3CDTF">2012-05-01T14:48:45Z</dcterms:created>
  <dcterms:modified xsi:type="dcterms:W3CDTF">2014-12-10T18:47:10Z</dcterms:modified>
</cp:coreProperties>
</file>