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81" r:id="rId23"/>
    <p:sldId id="28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sio/Tri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3375" y="1980600"/>
            <a:ext cx="8520600" cy="11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7800" b="1">
                <a:latin typeface="Courier New"/>
                <a:ea typeface="Courier New"/>
                <a:cs typeface="Courier New"/>
                <a:sym typeface="Courier New"/>
              </a:rPr>
              <a:t>Trie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93375" y="244275"/>
            <a:ext cx="8520600" cy="207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Bacharelado em Ciência da Computação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Universidade Federal do ABC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pt-BR" sz="2000" i="1"/>
              <a:t>Algoritmos e Estruturas de Dados II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425625" y="3162900"/>
            <a:ext cx="6056100" cy="13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800"/>
              <a:t>Allan Holanda Targino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800">
                <a:solidFill>
                  <a:srgbClr val="666666"/>
                </a:solidFill>
              </a:rPr>
              <a:t>RA: 11061112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/>
          </a:p>
          <a:p>
            <a:pPr lvl="0" algn="ctr" rtl="0">
              <a:spcBef>
                <a:spcPts val="0"/>
              </a:spcBef>
              <a:buNone/>
            </a:pPr>
            <a:r>
              <a:rPr lang="pt-BR" sz="1800"/>
              <a:t>Elsio Antunes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800">
                <a:solidFill>
                  <a:srgbClr val="666666"/>
                </a:solidFill>
              </a:rPr>
              <a:t>RA: 11097612</a:t>
            </a: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800">
              <a:solidFill>
                <a:srgbClr val="666666"/>
              </a:solidFill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 i="1">
                <a:solidFill>
                  <a:srgbClr val="666666"/>
                </a:solidFill>
              </a:rPr>
              <a:t>Dezembro de 2016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traine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traine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500"/>
            <a:ext cx="8839202" cy="39744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datum,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trunk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runk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unk,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ie,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ee,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ay,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am,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ait,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ainee,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ain,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unk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tru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nk</a:t>
            </a: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trunk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05" y="798255"/>
            <a:ext cx="6827599" cy="35469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7300"/>
            <a:ext cx="8839201" cy="4168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50" y="152400"/>
            <a:ext cx="6838892" cy="48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83" y="1113686"/>
            <a:ext cx="4816833" cy="3887805"/>
          </a:xfrm>
          <a:prstGeom prst="rect">
            <a:avLst/>
          </a:prstGeom>
        </p:spPr>
      </p:pic>
      <p:pic>
        <p:nvPicPr>
          <p:cNvPr id="1026" name="Picture 2" descr="https://www.encodeproject.org/images/6007f1a2-da13-4446-a434-3623b3a08d5f/@@download/attachment/ENCBS000AAA-js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8" b="90000" l="1051" r="89842">
                        <a14:foregroundMark x1="8581" y1="76977" x2="36953" y2="9070"/>
                        <a14:foregroundMark x1="61996" y1="70930" x2="4553" y2="10465"/>
                        <a14:foregroundMark x1="43783" y1="60465" x2="51664" y2="9070"/>
                        <a14:foregroundMark x1="45534" y1="69535" x2="61996" y2="37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496" b="16227"/>
          <a:stretch/>
        </p:blipFill>
        <p:spPr bwMode="auto">
          <a:xfrm>
            <a:off x="3825070" y="1814946"/>
            <a:ext cx="1022622" cy="10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2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5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798" y="1681150"/>
            <a:ext cx="8520600" cy="841800"/>
          </a:xfrm>
        </p:spPr>
        <p:txBody>
          <a:bodyPr/>
          <a:lstStyle/>
          <a:p>
            <a:r>
              <a:rPr lang="en-US" sz="5400" dirty="0"/>
              <a:t>Demo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05" y="2522950"/>
            <a:ext cx="3664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bit.ly/</a:t>
            </a:r>
            <a:r>
              <a:rPr lang="en-US" sz="4000" dirty="0" err="1">
                <a:solidFill>
                  <a:srgbClr val="00B0F0"/>
                </a:solidFill>
              </a:rPr>
              <a:t>melhor</a:t>
            </a:r>
            <a:r>
              <a:rPr lang="en-US" sz="4000" dirty="0" err="1">
                <a:solidFill>
                  <a:srgbClr val="FF0000"/>
                </a:solidFill>
              </a:rPr>
              <a:t>trie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9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Considerações</a:t>
            </a:r>
            <a:r>
              <a:rPr lang="en-US" sz="3200" dirty="0"/>
              <a:t> </a:t>
            </a:r>
            <a:r>
              <a:rPr lang="en-US" sz="3200" dirty="0" err="1"/>
              <a:t>Finais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296651" y="2992650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2"/>
              </a:rPr>
              <a:t>github.com/</a:t>
            </a:r>
            <a:r>
              <a:rPr lang="en-US" sz="2000" dirty="0" err="1">
                <a:hlinkClick r:id="rId2"/>
              </a:rPr>
              <a:t>elsio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Trie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249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4738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Metodologia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65563"/>
            <a:ext cx="8520600" cy="3003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Trie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LZW</a:t>
            </a:r>
          </a:p>
        </p:txBody>
      </p:sp>
    </p:spTree>
    <p:extLst>
      <p:ext uri="{BB962C8B-B14F-4D97-AF65-F5344CB8AC3E}">
        <p14:creationId xmlns:p14="http://schemas.microsoft.com/office/powerpoint/2010/main" val="12463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68063" y="1162050"/>
            <a:ext cx="6641673" cy="281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2" name="Shape 62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trainee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rain, 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datum,</a:t>
            </a:r>
          </a:p>
          <a:p>
            <a:pPr lv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date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trainee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rain,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rainee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ain,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ainee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in,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inee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03700" y="149700"/>
            <a:ext cx="1642500" cy="48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try,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trunk,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trie,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tray,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tram,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tor,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t,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nee,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2200" b="1">
                <a:latin typeface="Courier New"/>
                <a:ea typeface="Courier New"/>
                <a:cs typeface="Courier New"/>
                <a:sym typeface="Courier New"/>
              </a:rPr>
              <a:t>n,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tap,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datum,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date,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200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955150" y="149700"/>
            <a:ext cx="45102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trai</a:t>
            </a:r>
            <a:r>
              <a:rPr lang="pt-BR" sz="3900" b="1">
                <a:latin typeface="Courier New"/>
                <a:ea typeface="Courier New"/>
                <a:cs typeface="Courier New"/>
                <a:sym typeface="Courier New"/>
              </a:rPr>
              <a:t>nee </a:t>
            </a:r>
          </a:p>
          <a:p>
            <a:pPr lvl="0" rtl="0">
              <a:spcBef>
                <a:spcPts val="0"/>
              </a:spcBef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00" y="1161600"/>
            <a:ext cx="5761345" cy="38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378</Words>
  <Application>Microsoft Office PowerPoint</Application>
  <PresentationFormat>On-screen Show (16:9)</PresentationFormat>
  <Paragraphs>204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simple-light-2</vt:lpstr>
      <vt:lpstr>Trie</vt:lpstr>
      <vt:lpstr>Motivação</vt:lpstr>
      <vt:lpstr>Metodologia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Considerações Finais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cp:lastModifiedBy>Allan Targino</cp:lastModifiedBy>
  <cp:revision>6</cp:revision>
  <dcterms:modified xsi:type="dcterms:W3CDTF">2016-12-09T23:29:18Z</dcterms:modified>
</cp:coreProperties>
</file>