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71" r:id="rId15"/>
    <p:sldId id="283" r:id="rId16"/>
    <p:sldId id="284" r:id="rId17"/>
    <p:sldId id="285" r:id="rId18"/>
    <p:sldId id="286" r:id="rId19"/>
    <p:sldId id="287" r:id="rId20"/>
    <p:sldId id="273" r:id="rId21"/>
    <p:sldId id="280" r:id="rId22"/>
    <p:sldId id="281" r:id="rId23"/>
    <p:sldId id="28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sio/Tri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3375" y="1869763"/>
            <a:ext cx="8520600" cy="11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 b="1" dirty="0" err="1">
                <a:latin typeface="Courier New"/>
                <a:ea typeface="Courier New"/>
                <a:cs typeface="Courier New"/>
                <a:sym typeface="Courier New"/>
              </a:rPr>
              <a:t>AutoComplete</a:t>
            </a:r>
            <a:r>
              <a:rPr lang="pt-BR" sz="4800" b="1" dirty="0">
                <a:latin typeface="Courier New"/>
                <a:ea typeface="Courier New"/>
                <a:cs typeface="Courier New"/>
                <a:sym typeface="Courier New"/>
              </a:rPr>
              <a:t> com Trie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93375" y="244275"/>
            <a:ext cx="8520600" cy="207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Bacharelado em Ciência da Computação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Universidade Federal do ABC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pt-BR" sz="2000" i="1" dirty="0"/>
              <a:t>Algoritmos e Estruturas de Dados II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1425625" y="3162900"/>
            <a:ext cx="6056100" cy="13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Allan Holanda Targino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11061112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Elsio Antunes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11097612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 i="1">
                <a:solidFill>
                  <a:srgbClr val="666666"/>
                </a:solidFill>
              </a:rPr>
              <a:t>Dezembro de 2016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50" y="152400"/>
            <a:ext cx="6838892" cy="48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500"/>
            <a:ext cx="8839202" cy="3974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300"/>
            <a:ext cx="8839201" cy="4168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199"/>
            <a:ext cx="9144000" cy="41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8716"/>
            <a:ext cx="8520600" cy="572700"/>
          </a:xfrm>
        </p:spPr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err="1"/>
              <a:t>Modificada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565"/>
            <a:ext cx="9144000" cy="41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83" y="1113686"/>
            <a:ext cx="4816833" cy="3887805"/>
          </a:xfrm>
          <a:prstGeom prst="rect">
            <a:avLst/>
          </a:prstGeom>
        </p:spPr>
      </p:pic>
      <p:pic>
        <p:nvPicPr>
          <p:cNvPr id="1026" name="Picture 2" descr="https://www.encodeproject.org/images/6007f1a2-da13-4446-a434-3623b3a08d5f/@@download/attachment/ENCBS000AAA-j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8" b="90000" l="1051" r="89842">
                        <a14:foregroundMark x1="8581" y1="76977" x2="36953" y2="9070"/>
                        <a14:foregroundMark x1="61996" y1="70930" x2="4553" y2="10465"/>
                        <a14:foregroundMark x1="43783" y1="60465" x2="51664" y2="9070"/>
                        <a14:foregroundMark x1="45534" y1="69535" x2="61996" y2="37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496" b="16227"/>
          <a:stretch/>
        </p:blipFill>
        <p:spPr bwMode="auto">
          <a:xfrm>
            <a:off x="3825070" y="1814946"/>
            <a:ext cx="1022622" cy="10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5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798" y="1681150"/>
            <a:ext cx="8520600" cy="841800"/>
          </a:xfrm>
        </p:spPr>
        <p:txBody>
          <a:bodyPr/>
          <a:lstStyle/>
          <a:p>
            <a:r>
              <a:rPr lang="en-US" sz="5400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05" y="2522950"/>
            <a:ext cx="3664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bit.ly/</a:t>
            </a:r>
            <a:r>
              <a:rPr lang="en-US" sz="4000" dirty="0" err="1">
                <a:solidFill>
                  <a:srgbClr val="00B0F0"/>
                </a:solidFill>
              </a:rPr>
              <a:t>melhor</a:t>
            </a:r>
            <a:r>
              <a:rPr lang="en-US" sz="4000" dirty="0" err="1">
                <a:solidFill>
                  <a:srgbClr val="FF0000"/>
                </a:solidFill>
              </a:rPr>
              <a:t>trie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Considerações</a:t>
            </a:r>
            <a:r>
              <a:rPr lang="en-US" sz="3200" dirty="0"/>
              <a:t> </a:t>
            </a:r>
            <a:r>
              <a:rPr lang="en-US" sz="3200" dirty="0" err="1"/>
              <a:t>Finais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96651" y="2992650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2"/>
              </a:rPr>
              <a:t>github.com/</a:t>
            </a:r>
            <a:r>
              <a:rPr lang="en-US" sz="2000" dirty="0" err="1">
                <a:hlinkClick r:id="rId2"/>
              </a:rPr>
              <a:t>elsio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Trie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249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738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Metodologia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65563"/>
            <a:ext cx="8520600" cy="3003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Linguagem</a:t>
            </a:r>
            <a:r>
              <a:rPr lang="en-US" sz="2800" dirty="0">
                <a:solidFill>
                  <a:schemeClr val="tx1"/>
                </a:solidFill>
              </a:rPr>
              <a:t>: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Estrutura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Trie</a:t>
            </a: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Compactação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LZW</a:t>
            </a:r>
          </a:p>
        </p:txBody>
      </p:sp>
    </p:spTree>
    <p:extLst>
      <p:ext uri="{BB962C8B-B14F-4D97-AF65-F5344CB8AC3E}">
        <p14:creationId xmlns:p14="http://schemas.microsoft.com/office/powerpoint/2010/main" val="12463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68063" y="1162050"/>
            <a:ext cx="6641673" cy="281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2" name="Shape 6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284</Words>
  <Application>Microsoft Office PowerPoint</Application>
  <PresentationFormat>On-screen Show (16:9)</PresentationFormat>
  <Paragraphs>149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simple-light-2</vt:lpstr>
      <vt:lpstr>AutoComplete com Trie</vt:lpstr>
      <vt:lpstr>Motivação</vt:lpstr>
      <vt:lpstr>Metodologia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Trie Modificada</vt:lpstr>
      <vt:lpstr>Trie Modificada</vt:lpstr>
      <vt:lpstr>Trie Modificada</vt:lpstr>
      <vt:lpstr>Trie Modificada</vt:lpstr>
      <vt:lpstr>Trie Modificada</vt:lpstr>
      <vt:lpstr>PowerPoint Presentation</vt:lpstr>
      <vt:lpstr>Demo</vt:lpstr>
      <vt:lpstr>Considerações Finais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cp:lastModifiedBy>Allan Targino</cp:lastModifiedBy>
  <cp:revision>12</cp:revision>
  <dcterms:modified xsi:type="dcterms:W3CDTF">2016-12-13T21:10:42Z</dcterms:modified>
</cp:coreProperties>
</file>