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664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949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11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634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624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59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46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08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3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719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57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D734-CEE7-8743-9C0C-8C3135ED81CB}" type="datetimeFigureOut">
              <a:rPr lang="en-US" smtClean="0"/>
              <a:t>27/05/16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7A52-1D71-164A-A782-5A1675F24A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069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skaalborg.dk/data/form_helper.php" TargetMode="External"/><Relationship Id="rId4" Type="http://schemas.openxmlformats.org/officeDocument/2006/relationships/hyperlink" Target="https://gigahost.dk/features/specif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skaalborg.dk/data/form_visi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Elsk Denmark Portal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653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Today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983535" y="2104570"/>
            <a:ext cx="197088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Website</a:t>
            </a:r>
            <a:endParaRPr lang="da-DK" b="1" dirty="0"/>
          </a:p>
        </p:txBody>
      </p:sp>
      <p:sp>
        <p:nvSpPr>
          <p:cNvPr id="5" name="Rectangle 4"/>
          <p:cNvSpPr/>
          <p:nvPr/>
        </p:nvSpPr>
        <p:spPr>
          <a:xfrm>
            <a:off x="1184062" y="2813097"/>
            <a:ext cx="197088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Forms</a:t>
            </a:r>
          </a:p>
          <a:p>
            <a:pPr algn="ctr"/>
            <a:r>
              <a:rPr lang="da-DK" dirty="0" smtClean="0"/>
              <a:t>(</a:t>
            </a:r>
            <a:r>
              <a:rPr lang="da-DK" dirty="0" err="1" smtClean="0"/>
              <a:t>get</a:t>
            </a:r>
            <a:r>
              <a:rPr lang="da-DK" dirty="0" smtClean="0"/>
              <a:t> data)</a:t>
            </a:r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4010526" y="4130841"/>
            <a:ext cx="1764632" cy="11741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 smtClean="0"/>
              <a:t>Podio</a:t>
            </a:r>
            <a:endParaRPr lang="da-DK" b="1" dirty="0" smtClean="0"/>
          </a:p>
          <a:p>
            <a:pPr algn="ctr"/>
            <a:r>
              <a:rPr lang="da-DK" dirty="0" smtClean="0"/>
              <a:t>(</a:t>
            </a:r>
            <a:r>
              <a:rPr lang="da-DK" dirty="0" err="1" smtClean="0"/>
              <a:t>view</a:t>
            </a:r>
            <a:r>
              <a:rPr lang="da-DK" dirty="0" smtClean="0"/>
              <a:t>, </a:t>
            </a:r>
            <a:r>
              <a:rPr lang="da-DK" dirty="0" err="1" smtClean="0"/>
              <a:t>edit</a:t>
            </a:r>
            <a:r>
              <a:rPr lang="da-DK" dirty="0" smtClean="0"/>
              <a:t> and </a:t>
            </a:r>
            <a:r>
              <a:rPr lang="da-DK" dirty="0" err="1" smtClean="0"/>
              <a:t>use</a:t>
            </a:r>
            <a:r>
              <a:rPr lang="da-DK" dirty="0" smtClean="0"/>
              <a:t> data)</a:t>
            </a:r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5975684" y="2271676"/>
            <a:ext cx="1684421" cy="10828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 smtClean="0"/>
              <a:t>Mailchimp</a:t>
            </a:r>
            <a:endParaRPr lang="da-DK" b="1" dirty="0" smtClean="0"/>
          </a:p>
          <a:p>
            <a:pPr algn="ctr"/>
            <a:r>
              <a:rPr lang="da-DK" dirty="0" smtClean="0"/>
              <a:t>(</a:t>
            </a:r>
            <a:r>
              <a:rPr lang="da-DK" dirty="0" err="1" smtClean="0"/>
              <a:t>campaigns</a:t>
            </a:r>
            <a:r>
              <a:rPr lang="da-DK" dirty="0" smtClean="0"/>
              <a:t>)</a:t>
            </a:r>
            <a:endParaRPr lang="da-DK" dirty="0"/>
          </a:p>
        </p:txBody>
      </p: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16200000" flipH="1">
            <a:off x="2594811" y="3302190"/>
            <a:ext cx="990409" cy="18410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7" idx="2"/>
          </p:cNvCxnSpPr>
          <p:nvPr/>
        </p:nvCxnSpPr>
        <p:spPr>
          <a:xfrm flipV="1">
            <a:off x="5775158" y="3354518"/>
            <a:ext cx="1042737" cy="1363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724526" y="3727497"/>
            <a:ext cx="13369" cy="1577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4631" y="3946175"/>
            <a:ext cx="17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E-mail </a:t>
            </a:r>
            <a:r>
              <a:rPr lang="da-DK" dirty="0" err="1" smtClean="0"/>
              <a:t>addresses</a:t>
            </a:r>
            <a:endParaRPr lang="da-DK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169505" y="4707391"/>
            <a:ext cx="118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Everything</a:t>
            </a:r>
            <a:endParaRPr lang="da-DK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83535" y="5333777"/>
            <a:ext cx="1419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Confirmation</a:t>
            </a:r>
            <a:endParaRPr lang="da-DK" dirty="0" smtClean="0"/>
          </a:p>
          <a:p>
            <a:pPr algn="ctr"/>
            <a:r>
              <a:rPr lang="da-DK" dirty="0" smtClean="0"/>
              <a:t>E-mail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89608" y="1735238"/>
            <a:ext cx="91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Aalborg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335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60852" y="2585834"/>
            <a:ext cx="197088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 smtClean="0"/>
              <a:t>Each</a:t>
            </a:r>
            <a:r>
              <a:rPr lang="da-DK" b="1" dirty="0" smtClean="0"/>
              <a:t> website</a:t>
            </a:r>
          </a:p>
          <a:p>
            <a:pPr algn="ctr"/>
            <a:r>
              <a:rPr lang="da-DK" dirty="0" smtClean="0"/>
              <a:t>with forms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2663" y="2433434"/>
            <a:ext cx="197088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 smtClean="0"/>
              <a:t>Each</a:t>
            </a:r>
            <a:r>
              <a:rPr lang="da-DK" b="1" dirty="0" smtClean="0"/>
              <a:t> website</a:t>
            </a:r>
          </a:p>
          <a:p>
            <a:pPr algn="ctr"/>
            <a:r>
              <a:rPr lang="da-DK" dirty="0" smtClean="0"/>
              <a:t>with 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Grand Masterplan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1082462" y="2281034"/>
            <a:ext cx="197088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 smtClean="0"/>
              <a:t>Each</a:t>
            </a:r>
            <a:r>
              <a:rPr lang="da-DK" b="1" dirty="0" smtClean="0"/>
              <a:t> website</a:t>
            </a:r>
          </a:p>
          <a:p>
            <a:pPr algn="ctr"/>
            <a:r>
              <a:rPr lang="da-DK" dirty="0" smtClean="0"/>
              <a:t>with forms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4062" y="2805076"/>
            <a:ext cx="1970886" cy="2796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Portal</a:t>
            </a:r>
          </a:p>
          <a:p>
            <a:pPr algn="ctr"/>
            <a:r>
              <a:rPr lang="da-DK" dirty="0" smtClean="0"/>
              <a:t>(</a:t>
            </a:r>
            <a:r>
              <a:rPr lang="da-DK" dirty="0" err="1" smtClean="0"/>
              <a:t>manipulate</a:t>
            </a:r>
            <a:r>
              <a:rPr lang="da-DK" dirty="0" smtClean="0"/>
              <a:t> data with </a:t>
            </a:r>
            <a:r>
              <a:rPr lang="da-DK" dirty="0" err="1" smtClean="0"/>
              <a:t>different</a:t>
            </a:r>
            <a:r>
              <a:rPr lang="da-DK" dirty="0" smtClean="0"/>
              <a:t> actions)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1202774" y="1898334"/>
            <a:ext cx="171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Every</a:t>
            </a:r>
            <a:r>
              <a:rPr lang="da-DK" dirty="0" smtClean="0"/>
              <a:t> ”Elsk”-city</a:t>
            </a:r>
            <a:endParaRPr lang="da-DK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94948" y="3021263"/>
            <a:ext cx="1938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H="1">
            <a:off x="2478984" y="2672155"/>
            <a:ext cx="833999" cy="16561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75156" y="3061368"/>
            <a:ext cx="78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Email</a:t>
            </a:r>
            <a:r>
              <a:rPr lang="da-DK" dirty="0" err="1"/>
              <a:t>s</a:t>
            </a:r>
            <a:endParaRPr lang="da-DK" dirty="0"/>
          </a:p>
        </p:txBody>
      </p:sp>
      <p:sp>
        <p:nvSpPr>
          <p:cNvPr id="13" name="TextBox 12"/>
          <p:cNvSpPr txBox="1"/>
          <p:nvPr/>
        </p:nvSpPr>
        <p:spPr>
          <a:xfrm>
            <a:off x="2012736" y="3917233"/>
            <a:ext cx="112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Send data</a:t>
            </a:r>
            <a:endParaRPr lang="da-DK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94948" y="3593621"/>
            <a:ext cx="1938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75156" y="363372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Schedules / Plans</a:t>
            </a:r>
            <a:endParaRPr lang="da-DK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94948" y="4173993"/>
            <a:ext cx="1938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75156" y="421409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…</a:t>
            </a:r>
            <a:endParaRPr lang="da-DK" dirty="0"/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>
            <a:off x="4709505" y="2032000"/>
            <a:ext cx="0" cy="773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47949" y="1649318"/>
            <a:ext cx="152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Elsk-city Team</a:t>
            </a:r>
            <a:endParaRPr lang="da-DK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00078" y="4941294"/>
            <a:ext cx="8239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79258" y="4618128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Volunteer</a:t>
            </a:r>
            <a:endParaRPr lang="da-DK" dirty="0" smtClean="0"/>
          </a:p>
          <a:p>
            <a:pPr algn="ctr"/>
            <a:r>
              <a:rPr lang="da-DK" dirty="0" smtClean="0"/>
              <a:t>(</a:t>
            </a:r>
            <a:r>
              <a:rPr lang="da-DK" dirty="0" err="1" smtClean="0"/>
              <a:t>changes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025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Backend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smtClean="0"/>
              <a:t>CRM Model</a:t>
            </a:r>
          </a:p>
          <a:p>
            <a:pPr lvl="1"/>
            <a:r>
              <a:rPr lang="da-DK" dirty="0" smtClean="0"/>
              <a:t>Customers -&gt; </a:t>
            </a:r>
            <a:r>
              <a:rPr lang="da-DK" dirty="0" err="1" smtClean="0"/>
              <a:t>Recepients</a:t>
            </a:r>
            <a:r>
              <a:rPr lang="da-DK" dirty="0" smtClean="0"/>
              <a:t> (</a:t>
            </a:r>
            <a:r>
              <a:rPr lang="da-DK" dirty="0" err="1" smtClean="0"/>
              <a:t>need</a:t>
            </a:r>
            <a:r>
              <a:rPr lang="da-DK" dirty="0" smtClean="0"/>
              <a:t> </a:t>
            </a:r>
            <a:r>
              <a:rPr lang="da-DK" dirty="0" err="1" smtClean="0"/>
              <a:t>help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Customers -&gt; </a:t>
            </a:r>
            <a:r>
              <a:rPr lang="da-DK" dirty="0" err="1" smtClean="0"/>
              <a:t>Volunteer</a:t>
            </a:r>
            <a:r>
              <a:rPr lang="da-DK" dirty="0" smtClean="0"/>
              <a:t> (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help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Employees</a:t>
            </a:r>
            <a:r>
              <a:rPr lang="da-DK" dirty="0" smtClean="0"/>
              <a:t> -&gt; Administrators/Planners/Teams</a:t>
            </a:r>
          </a:p>
          <a:p>
            <a:r>
              <a:rPr lang="da-DK" dirty="0" smtClean="0"/>
              <a:t>Planning /Schedule (batch)</a:t>
            </a:r>
          </a:p>
          <a:p>
            <a:pPr lvl="1"/>
            <a:r>
              <a:rPr lang="da-DK" dirty="0" err="1" smtClean="0"/>
              <a:t>Availability</a:t>
            </a:r>
            <a:endParaRPr lang="da-DK" dirty="0" smtClean="0"/>
          </a:p>
          <a:p>
            <a:pPr lvl="1"/>
            <a:r>
              <a:rPr lang="da-DK" dirty="0" err="1" smtClean="0"/>
              <a:t>Attributes</a:t>
            </a:r>
            <a:endParaRPr lang="da-DK" dirty="0" smtClean="0"/>
          </a:p>
          <a:p>
            <a:pPr lvl="1"/>
            <a:r>
              <a:rPr lang="da-DK" dirty="0" smtClean="0"/>
              <a:t>”Level” (red, </a:t>
            </a:r>
            <a:r>
              <a:rPr lang="da-DK" dirty="0" err="1" smtClean="0"/>
              <a:t>yellow</a:t>
            </a:r>
            <a:r>
              <a:rPr lang="da-DK" dirty="0" smtClean="0"/>
              <a:t>, green)</a:t>
            </a:r>
          </a:p>
          <a:p>
            <a:r>
              <a:rPr lang="da-DK" dirty="0" smtClean="0"/>
              <a:t>Database: </a:t>
            </a:r>
            <a:r>
              <a:rPr lang="da-DK" dirty="0" err="1" smtClean="0"/>
              <a:t>MySQL</a:t>
            </a:r>
            <a:endParaRPr lang="da-DK" dirty="0" smtClean="0"/>
          </a:p>
          <a:p>
            <a:r>
              <a:rPr lang="da-DK" dirty="0" smtClean="0"/>
              <a:t>PHP: Laravel, Symphony, </a:t>
            </a:r>
            <a:r>
              <a:rPr lang="da-DK" dirty="0" err="1" smtClean="0"/>
              <a:t>CakePHP</a:t>
            </a:r>
            <a:r>
              <a:rPr lang="da-DK" dirty="0" smtClean="0"/>
              <a:t> (MVC)</a:t>
            </a:r>
          </a:p>
          <a:p>
            <a:r>
              <a:rPr lang="da-DK" dirty="0" smtClean="0"/>
              <a:t>Front-End: JS, HTML5, etc. (</a:t>
            </a:r>
            <a:r>
              <a:rPr lang="da-DK" dirty="0" err="1" smtClean="0"/>
              <a:t>Angular.js</a:t>
            </a:r>
            <a:r>
              <a:rPr lang="da-DK" dirty="0" smtClean="0"/>
              <a:t>)</a:t>
            </a:r>
          </a:p>
          <a:p>
            <a:r>
              <a:rPr lang="da-DK" dirty="0" smtClean="0"/>
              <a:t>Reports, </a:t>
            </a:r>
            <a:r>
              <a:rPr lang="da-DK" dirty="0" err="1" smtClean="0"/>
              <a:t>statistics</a:t>
            </a:r>
            <a:r>
              <a:rPr lang="da-DK" dirty="0" smtClean="0"/>
              <a:t>, </a:t>
            </a:r>
            <a:r>
              <a:rPr lang="da-DK" dirty="0" err="1" smtClean="0"/>
              <a:t>goals</a:t>
            </a:r>
            <a:r>
              <a:rPr lang="da-DK" dirty="0" smtClean="0"/>
              <a:t> (management decision data)</a:t>
            </a:r>
          </a:p>
        </p:txBody>
      </p:sp>
    </p:spTree>
    <p:extLst>
      <p:ext uri="{BB962C8B-B14F-4D97-AF65-F5344CB8AC3E}">
        <p14:creationId xmlns:p14="http://schemas.microsoft.com/office/powerpoint/2010/main" val="44422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Priority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Data Model + </a:t>
            </a:r>
            <a:r>
              <a:rPr lang="da-DK" dirty="0" err="1" smtClean="0"/>
              <a:t>Use</a:t>
            </a:r>
            <a:r>
              <a:rPr lang="da-DK" dirty="0" smtClean="0"/>
              <a:t> Cases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Interface Design (</a:t>
            </a:r>
            <a:r>
              <a:rPr lang="da-DK" dirty="0" err="1" smtClean="0"/>
              <a:t>views</a:t>
            </a:r>
            <a:r>
              <a:rPr lang="da-DK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Planning/Schedule Handler (BR/</a:t>
            </a:r>
            <a:r>
              <a:rPr lang="da-DK" dirty="0" err="1" smtClean="0"/>
              <a:t>control</a:t>
            </a:r>
            <a:r>
              <a:rPr lang="da-DK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E-mail Handler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volunteers</a:t>
            </a:r>
            <a:r>
              <a:rPr lang="da-DK" dirty="0" smtClean="0"/>
              <a:t> teams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Reports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User </a:t>
            </a:r>
            <a:r>
              <a:rPr lang="da-DK" dirty="0" err="1" smtClean="0"/>
              <a:t>access</a:t>
            </a:r>
            <a:r>
              <a:rPr lang="da-DK" dirty="0" smtClean="0"/>
              <a:t> (</a:t>
            </a:r>
            <a:r>
              <a:rPr lang="da-DK" dirty="0" err="1" smtClean="0"/>
              <a:t>login</a:t>
            </a:r>
            <a:r>
              <a:rPr lang="da-DK" dirty="0" smtClean="0"/>
              <a:t>)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152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Checklist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Extra</a:t>
            </a:r>
            <a:r>
              <a:rPr lang="da-DK" dirty="0" smtClean="0"/>
              <a:t> Resources -&gt; Hou?</a:t>
            </a:r>
          </a:p>
          <a:p>
            <a:r>
              <a:rPr lang="da-DK" dirty="0" err="1" smtClean="0"/>
              <a:t>Trello</a:t>
            </a:r>
            <a:r>
              <a:rPr lang="da-DK" dirty="0"/>
              <a:t> </a:t>
            </a:r>
            <a:r>
              <a:rPr lang="da-DK" dirty="0" smtClean="0"/>
              <a:t>for PM -&gt; </a:t>
            </a:r>
            <a:r>
              <a:rPr lang="da-DK" dirty="0" err="1" smtClean="0"/>
              <a:t>Invite</a:t>
            </a:r>
            <a:endParaRPr lang="da-DK" dirty="0" smtClean="0"/>
          </a:p>
          <a:p>
            <a:r>
              <a:rPr lang="da-DK" dirty="0" smtClean="0"/>
              <a:t>Time -&gt; End of 2016</a:t>
            </a:r>
          </a:p>
          <a:p>
            <a:r>
              <a:rPr lang="da-DK" dirty="0" err="1" smtClean="0"/>
              <a:t>Gislain</a:t>
            </a:r>
            <a:r>
              <a:rPr lang="da-DK" dirty="0" smtClean="0"/>
              <a:t> -&gt; 15-20h/</a:t>
            </a:r>
            <a:r>
              <a:rPr lang="da-DK" dirty="0" err="1" smtClean="0"/>
              <a:t>week</a:t>
            </a:r>
            <a:r>
              <a:rPr lang="da-DK" dirty="0" smtClean="0"/>
              <a:t> (21),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2h / </a:t>
            </a:r>
            <a:r>
              <a:rPr lang="da-DK" dirty="0" err="1" smtClean="0"/>
              <a:t>day</a:t>
            </a:r>
            <a:r>
              <a:rPr lang="da-DK" dirty="0" smtClean="0"/>
              <a:t> (10-14h/</a:t>
            </a:r>
            <a:r>
              <a:rPr lang="da-DK" dirty="0" err="1" smtClean="0"/>
              <a:t>week</a:t>
            </a:r>
            <a:r>
              <a:rPr lang="da-DK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73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Links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Recepients</a:t>
            </a:r>
            <a:r>
              <a:rPr lang="da-DK" dirty="0" smtClean="0"/>
              <a:t>: </a:t>
            </a:r>
            <a:r>
              <a:rPr lang="da-DK" dirty="0" smtClean="0">
                <a:hlinkClick r:id="rId2"/>
              </a:rPr>
              <a:t>http://elskaalborg.dk/data/form_visit.php</a:t>
            </a:r>
            <a:endParaRPr lang="da-DK" dirty="0" smtClean="0"/>
          </a:p>
          <a:p>
            <a:r>
              <a:rPr lang="da-DK" dirty="0" smtClean="0"/>
              <a:t>Helpers: </a:t>
            </a:r>
            <a:r>
              <a:rPr lang="da-DK" dirty="0" smtClean="0">
                <a:hlinkClick r:id="rId3"/>
              </a:rPr>
              <a:t>http://elskaalborg.dk/data/form_helper.php</a:t>
            </a:r>
            <a:endParaRPr lang="da-DK" dirty="0" smtClean="0"/>
          </a:p>
          <a:p>
            <a:r>
              <a:rPr lang="da-DK" dirty="0" err="1" smtClean="0"/>
              <a:t>GigaHost</a:t>
            </a:r>
            <a:r>
              <a:rPr lang="da-DK" dirty="0" smtClean="0"/>
              <a:t> (webhost): </a:t>
            </a:r>
            <a:r>
              <a:rPr lang="da-DK" dirty="0" smtClean="0">
                <a:hlinkClick r:id="rId4"/>
              </a:rPr>
              <a:t>https://gigahost.dk/features/specifications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879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271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Elsk Denmark Portal</vt:lpstr>
      <vt:lpstr>Today</vt:lpstr>
      <vt:lpstr>Grand Masterplan</vt:lpstr>
      <vt:lpstr>Backend</vt:lpstr>
      <vt:lpstr>Priority</vt:lpstr>
      <vt:lpstr>Checklist</vt:lpstr>
      <vt:lpstr>Links</vt:lpstr>
    </vt:vector>
  </TitlesOfParts>
  <Company>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Elsk Denmark Portal</dc:title>
  <dc:creator>M K</dc:creator>
  <cp:lastModifiedBy>M K</cp:lastModifiedBy>
  <cp:revision>9</cp:revision>
  <dcterms:created xsi:type="dcterms:W3CDTF">2016-05-27T16:00:25Z</dcterms:created>
  <dcterms:modified xsi:type="dcterms:W3CDTF">2016-05-27T17:33:22Z</dcterms:modified>
</cp:coreProperties>
</file>