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a-DK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-DK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-DK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a-DK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-DK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-DK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-DK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-DK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-DK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-DK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-DK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a-DK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lskaalborg.dk/data/form_visit.php" TargetMode="External"/><Relationship Id="rId4" Type="http://schemas.openxmlformats.org/officeDocument/2006/relationships/hyperlink" Target="http://elskaalborg.dk/data/form_helper.php" TargetMode="External"/><Relationship Id="rId5" Type="http://schemas.openxmlformats.org/officeDocument/2006/relationships/hyperlink" Target="https://gigahost.dk/features/specific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da-DK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Elsk Denmark Portal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da-DK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</a:p>
        </p:txBody>
      </p:sp>
      <p:sp>
        <p:nvSpPr>
          <p:cNvPr id="91" name="Shape 91"/>
          <p:cNvSpPr/>
          <p:nvPr/>
        </p:nvSpPr>
        <p:spPr>
          <a:xfrm>
            <a:off x="983534" y="2104569"/>
            <a:ext cx="1970885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da-DK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</a:p>
        </p:txBody>
      </p:sp>
      <p:sp>
        <p:nvSpPr>
          <p:cNvPr id="92" name="Shape 92"/>
          <p:cNvSpPr/>
          <p:nvPr/>
        </p:nvSpPr>
        <p:spPr>
          <a:xfrm>
            <a:off x="1184062" y="2813097"/>
            <a:ext cx="1970885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da-DK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da-DK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(get data)</a:t>
            </a:r>
          </a:p>
        </p:txBody>
      </p:sp>
      <p:sp>
        <p:nvSpPr>
          <p:cNvPr id="93" name="Shape 93"/>
          <p:cNvSpPr/>
          <p:nvPr/>
        </p:nvSpPr>
        <p:spPr>
          <a:xfrm>
            <a:off x="4010526" y="4130841"/>
            <a:ext cx="1764631" cy="1174129"/>
          </a:xfrm>
          <a:prstGeom prst="rect">
            <a:avLst/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da-DK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Podio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da-DK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(view, edit and use data)</a:t>
            </a:r>
          </a:p>
        </p:txBody>
      </p:sp>
      <p:sp>
        <p:nvSpPr>
          <p:cNvPr id="94" name="Shape 94"/>
          <p:cNvSpPr/>
          <p:nvPr/>
        </p:nvSpPr>
        <p:spPr>
          <a:xfrm>
            <a:off x="5975683" y="2271675"/>
            <a:ext cx="1684421" cy="1082842"/>
          </a:xfrm>
          <a:prstGeom prst="rect">
            <a:avLst/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da-DK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Mailchimp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da-DK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(campaigns)</a:t>
            </a:r>
          </a:p>
        </p:txBody>
      </p:sp>
      <p:cxnSp>
        <p:nvCxnSpPr>
          <p:cNvPr id="95" name="Shape 95"/>
          <p:cNvCxnSpPr>
            <a:stCxn id="92" idx="2"/>
            <a:endCxn id="93" idx="1"/>
          </p:cNvCxnSpPr>
          <p:nvPr/>
        </p:nvCxnSpPr>
        <p:spPr>
          <a:xfrm flipH="1" rot="-5400000">
            <a:off x="2594904" y="3302097"/>
            <a:ext cx="990300" cy="18411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6" name="Shape 96"/>
          <p:cNvCxnSpPr>
            <a:stCxn id="93" idx="3"/>
            <a:endCxn id="94" idx="2"/>
          </p:cNvCxnSpPr>
          <p:nvPr/>
        </p:nvCxnSpPr>
        <p:spPr>
          <a:xfrm flipH="1" rot="10800000">
            <a:off x="5775158" y="3354405"/>
            <a:ext cx="1042800" cy="13635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7" name="Shape 97"/>
          <p:cNvCxnSpPr/>
          <p:nvPr/>
        </p:nvCxnSpPr>
        <p:spPr>
          <a:xfrm flipH="1">
            <a:off x="1724525" y="3727496"/>
            <a:ext cx="13369" cy="157747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8" name="Shape 98"/>
          <p:cNvSpPr txBox="1"/>
          <p:nvPr/>
        </p:nvSpPr>
        <p:spPr>
          <a:xfrm>
            <a:off x="6844631" y="3946175"/>
            <a:ext cx="1755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da-D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 addresses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169505" y="4707391"/>
            <a:ext cx="1182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983534" y="5333776"/>
            <a:ext cx="14199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489608" y="1735238"/>
            <a:ext cx="913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Aalborg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760852" y="2585833"/>
            <a:ext cx="1970885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da-DK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website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forms</a:t>
            </a:r>
          </a:p>
        </p:txBody>
      </p:sp>
      <p:sp>
        <p:nvSpPr>
          <p:cNvPr id="107" name="Shape 107"/>
          <p:cNvSpPr/>
          <p:nvPr/>
        </p:nvSpPr>
        <p:spPr>
          <a:xfrm>
            <a:off x="942662" y="2433433"/>
            <a:ext cx="1970885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da-DK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website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forms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da-DK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 Masterplan</a:t>
            </a:r>
          </a:p>
        </p:txBody>
      </p:sp>
      <p:sp>
        <p:nvSpPr>
          <p:cNvPr id="109" name="Shape 109"/>
          <p:cNvSpPr/>
          <p:nvPr/>
        </p:nvSpPr>
        <p:spPr>
          <a:xfrm>
            <a:off x="1082462" y="2281033"/>
            <a:ext cx="1970885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da-DK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website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forms</a:t>
            </a:r>
          </a:p>
        </p:txBody>
      </p:sp>
      <p:sp>
        <p:nvSpPr>
          <p:cNvPr id="110" name="Shape 110"/>
          <p:cNvSpPr/>
          <p:nvPr/>
        </p:nvSpPr>
        <p:spPr>
          <a:xfrm>
            <a:off x="3724062" y="2805075"/>
            <a:ext cx="1970885" cy="2796291"/>
          </a:xfrm>
          <a:prstGeom prst="rect">
            <a:avLst/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da-DK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Portal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(manipulate data with different actions)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202774" y="1898333"/>
            <a:ext cx="1710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”Elsk”-city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5694948" y="3021263"/>
            <a:ext cx="193841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3" name="Shape 113"/>
          <p:cNvCxnSpPr/>
          <p:nvPr/>
        </p:nvCxnSpPr>
        <p:spPr>
          <a:xfrm>
            <a:off x="2067905" y="3083233"/>
            <a:ext cx="1656300" cy="833999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4" name="Shape 114"/>
          <p:cNvSpPr txBox="1"/>
          <p:nvPr/>
        </p:nvSpPr>
        <p:spPr>
          <a:xfrm>
            <a:off x="5775155" y="3061367"/>
            <a:ext cx="788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012735" y="3917232"/>
            <a:ext cx="11200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data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5694948" y="3593621"/>
            <a:ext cx="193841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Shape 117"/>
          <p:cNvSpPr txBox="1"/>
          <p:nvPr/>
        </p:nvSpPr>
        <p:spPr>
          <a:xfrm>
            <a:off x="5775155" y="3633726"/>
            <a:ext cx="18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Schedules / Plans</a:t>
            </a:r>
          </a:p>
        </p:txBody>
      </p:sp>
      <p:cxnSp>
        <p:nvCxnSpPr>
          <p:cNvPr id="118" name="Shape 118"/>
          <p:cNvCxnSpPr/>
          <p:nvPr/>
        </p:nvCxnSpPr>
        <p:spPr>
          <a:xfrm>
            <a:off x="5694948" y="4173992"/>
            <a:ext cx="193841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9" name="Shape 119"/>
          <p:cNvSpPr txBox="1"/>
          <p:nvPr/>
        </p:nvSpPr>
        <p:spPr>
          <a:xfrm>
            <a:off x="5775155" y="4214098"/>
            <a:ext cx="344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120" name="Shape 120"/>
          <p:cNvCxnSpPr>
            <a:endCxn id="110" idx="0"/>
          </p:cNvCxnSpPr>
          <p:nvPr/>
        </p:nvCxnSpPr>
        <p:spPr>
          <a:xfrm>
            <a:off x="4709505" y="2031975"/>
            <a:ext cx="0" cy="77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1" name="Shape 121"/>
          <p:cNvSpPr txBox="1"/>
          <p:nvPr/>
        </p:nvSpPr>
        <p:spPr>
          <a:xfrm>
            <a:off x="3947948" y="1649317"/>
            <a:ext cx="1523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Elsk-city Team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2900077" y="4941294"/>
            <a:ext cx="82398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3" name="Shape 123"/>
          <p:cNvSpPr txBox="1"/>
          <p:nvPr/>
        </p:nvSpPr>
        <p:spPr>
          <a:xfrm>
            <a:off x="1779258" y="4618128"/>
            <a:ext cx="11208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a-DK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(changes)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da-DK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b="0" i="0" lang="da-DK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CRM Model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b="0" i="0" lang="da-DK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-&gt; Recepients (need help)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b="0" i="0" lang="da-DK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-&gt; Volunteer (will help)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b="0" i="0" lang="da-DK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-&gt; Administrators/Planners/Teams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b="0" i="0" lang="da-DK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/Schedule (batch)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b="0" i="0" lang="da-DK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b="0" i="0" lang="da-DK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b="0" i="0" lang="da-DK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”Level” (red, yellow, green)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b="0" i="0" lang="da-DK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Database: MySQL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b="0" i="0" lang="da-DK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PHP: Laravel, Symphony, CakePHP (MVC)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b="0" i="0" lang="da-DK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Front-End: JS, HTML5, etc. (Angular.js)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b="0" i="0" lang="da-DK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Reports, statistics, goals (management decision data)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da-DK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 + Use Cases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Design (views)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Planning/Schedule Handler (BR/control)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 Handler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volunteers teams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 (login)</a:t>
            </a: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da-DK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Checklist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Resources -&gt; Hou?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 for PM -&gt; Invite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-&gt; End of 2016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Gislain -&gt; 15-20h/week (21), after that 2h / day (10-14h/week)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da-DK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Recepients: </a:t>
            </a:r>
            <a:r>
              <a:rPr b="0" i="0" lang="da-DK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http://elskaalborg.dk/data/form_visit.php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Helpers: </a:t>
            </a:r>
            <a:r>
              <a:rPr b="0" i="0" lang="da-DK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http://elskaalborg.dk/data/form_helper.php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da-DK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GigaHost (webhost): </a:t>
            </a:r>
            <a:r>
              <a:rPr b="0" i="0" lang="da-DK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https://gigahost.dk/features/specifications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