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6" r:id="rId2"/>
  </p:sldIdLst>
  <p:sldSz cx="37463413" cy="21067713"/>
  <p:notesSz cx="6858000" cy="9144000"/>
  <p:defaultTextStyle>
    <a:defPPr>
      <a:defRPr lang="en-US"/>
    </a:defPPr>
    <a:lvl1pPr marL="0" algn="l" defTabSz="2809389" rtl="0" eaLnBrk="1" latinLnBrk="0" hangingPunct="1">
      <a:defRPr sz="5531" kern="1200">
        <a:solidFill>
          <a:schemeClr val="tx1"/>
        </a:solidFill>
        <a:latin typeface="+mn-lt"/>
        <a:ea typeface="+mn-ea"/>
        <a:cs typeface="+mn-cs"/>
      </a:defRPr>
    </a:lvl1pPr>
    <a:lvl2pPr marL="1404694" algn="l" defTabSz="2809389" rtl="0" eaLnBrk="1" latinLnBrk="0" hangingPunct="1">
      <a:defRPr sz="5531" kern="1200">
        <a:solidFill>
          <a:schemeClr val="tx1"/>
        </a:solidFill>
        <a:latin typeface="+mn-lt"/>
        <a:ea typeface="+mn-ea"/>
        <a:cs typeface="+mn-cs"/>
      </a:defRPr>
    </a:lvl2pPr>
    <a:lvl3pPr marL="2809389" algn="l" defTabSz="2809389" rtl="0" eaLnBrk="1" latinLnBrk="0" hangingPunct="1">
      <a:defRPr sz="5531" kern="1200">
        <a:solidFill>
          <a:schemeClr val="tx1"/>
        </a:solidFill>
        <a:latin typeface="+mn-lt"/>
        <a:ea typeface="+mn-ea"/>
        <a:cs typeface="+mn-cs"/>
      </a:defRPr>
    </a:lvl3pPr>
    <a:lvl4pPr marL="4214083" algn="l" defTabSz="2809389" rtl="0" eaLnBrk="1" latinLnBrk="0" hangingPunct="1">
      <a:defRPr sz="5531" kern="1200">
        <a:solidFill>
          <a:schemeClr val="tx1"/>
        </a:solidFill>
        <a:latin typeface="+mn-lt"/>
        <a:ea typeface="+mn-ea"/>
        <a:cs typeface="+mn-cs"/>
      </a:defRPr>
    </a:lvl4pPr>
    <a:lvl5pPr marL="5618776" algn="l" defTabSz="2809389" rtl="0" eaLnBrk="1" latinLnBrk="0" hangingPunct="1">
      <a:defRPr sz="5531" kern="1200">
        <a:solidFill>
          <a:schemeClr val="tx1"/>
        </a:solidFill>
        <a:latin typeface="+mn-lt"/>
        <a:ea typeface="+mn-ea"/>
        <a:cs typeface="+mn-cs"/>
      </a:defRPr>
    </a:lvl5pPr>
    <a:lvl6pPr marL="7023470" algn="l" defTabSz="2809389" rtl="0" eaLnBrk="1" latinLnBrk="0" hangingPunct="1">
      <a:defRPr sz="5531" kern="1200">
        <a:solidFill>
          <a:schemeClr val="tx1"/>
        </a:solidFill>
        <a:latin typeface="+mn-lt"/>
        <a:ea typeface="+mn-ea"/>
        <a:cs typeface="+mn-cs"/>
      </a:defRPr>
    </a:lvl6pPr>
    <a:lvl7pPr marL="8428163" algn="l" defTabSz="2809389" rtl="0" eaLnBrk="1" latinLnBrk="0" hangingPunct="1">
      <a:defRPr sz="5531" kern="1200">
        <a:solidFill>
          <a:schemeClr val="tx1"/>
        </a:solidFill>
        <a:latin typeface="+mn-lt"/>
        <a:ea typeface="+mn-ea"/>
        <a:cs typeface="+mn-cs"/>
      </a:defRPr>
    </a:lvl7pPr>
    <a:lvl8pPr marL="9832859" algn="l" defTabSz="2809389" rtl="0" eaLnBrk="1" latinLnBrk="0" hangingPunct="1">
      <a:defRPr sz="5531" kern="1200">
        <a:solidFill>
          <a:schemeClr val="tx1"/>
        </a:solidFill>
        <a:latin typeface="+mn-lt"/>
        <a:ea typeface="+mn-ea"/>
        <a:cs typeface="+mn-cs"/>
      </a:defRPr>
    </a:lvl8pPr>
    <a:lvl9pPr marL="11237552" algn="l" defTabSz="2809389" rtl="0" eaLnBrk="1" latinLnBrk="0" hangingPunct="1">
      <a:defRPr sz="553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636" userDrawn="1">
          <p15:clr>
            <a:srgbClr val="A4A3A4"/>
          </p15:clr>
        </p15:guide>
        <p15:guide id="2" pos="118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7"/>
    <p:restoredTop sz="94655"/>
  </p:normalViewPr>
  <p:slideViewPr>
    <p:cSldViewPr snapToGrid="0" snapToObjects="1">
      <p:cViewPr>
        <p:scale>
          <a:sx n="40" d="100"/>
          <a:sy n="40" d="100"/>
        </p:scale>
        <p:origin x="240" y="-128"/>
      </p:cViewPr>
      <p:guideLst>
        <p:guide orient="horz" pos="6636"/>
        <p:guide pos="118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E9724D-6106-B84D-AD73-88AB3BCE741D}" type="datetimeFigureOut">
              <a:rPr lang="en-US" smtClean="0"/>
              <a:t>4/10/23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8A78A6-91B1-A94B-8013-D04A98434E6D}" type="slidenum">
              <a:rPr lang="en-US" smtClean="0"/>
              <a:t>‹#›</a:t>
            </a:fld>
            <a:endParaRPr lang="en-US"/>
          </a:p>
        </p:txBody>
      </p:sp>
    </p:spTree>
    <p:extLst>
      <p:ext uri="{BB962C8B-B14F-4D97-AF65-F5344CB8AC3E}">
        <p14:creationId xmlns:p14="http://schemas.microsoft.com/office/powerpoint/2010/main" val="1644038077"/>
      </p:ext>
    </p:extLst>
  </p:cSld>
  <p:clrMap bg1="lt1" tx1="dk1" bg2="lt2" tx2="dk2" accent1="accent1" accent2="accent2" accent3="accent3" accent4="accent4" accent5="accent5" accent6="accent6" hlink="hlink" folHlink="folHlink"/>
  <p:notesStyle>
    <a:lvl1pPr marL="0" algn="l" defTabSz="696773" rtl="0" eaLnBrk="1" latinLnBrk="0" hangingPunct="1">
      <a:defRPr sz="914" kern="1200">
        <a:solidFill>
          <a:schemeClr val="tx1"/>
        </a:solidFill>
        <a:latin typeface="+mn-lt"/>
        <a:ea typeface="+mn-ea"/>
        <a:cs typeface="+mn-cs"/>
      </a:defRPr>
    </a:lvl1pPr>
    <a:lvl2pPr marL="348386" algn="l" defTabSz="696773" rtl="0" eaLnBrk="1" latinLnBrk="0" hangingPunct="1">
      <a:defRPr sz="914" kern="1200">
        <a:solidFill>
          <a:schemeClr val="tx1"/>
        </a:solidFill>
        <a:latin typeface="+mn-lt"/>
        <a:ea typeface="+mn-ea"/>
        <a:cs typeface="+mn-cs"/>
      </a:defRPr>
    </a:lvl2pPr>
    <a:lvl3pPr marL="696773" algn="l" defTabSz="696773" rtl="0" eaLnBrk="1" latinLnBrk="0" hangingPunct="1">
      <a:defRPr sz="914" kern="1200">
        <a:solidFill>
          <a:schemeClr val="tx1"/>
        </a:solidFill>
        <a:latin typeface="+mn-lt"/>
        <a:ea typeface="+mn-ea"/>
        <a:cs typeface="+mn-cs"/>
      </a:defRPr>
    </a:lvl3pPr>
    <a:lvl4pPr marL="1045159" algn="l" defTabSz="696773" rtl="0" eaLnBrk="1" latinLnBrk="0" hangingPunct="1">
      <a:defRPr sz="914" kern="1200">
        <a:solidFill>
          <a:schemeClr val="tx1"/>
        </a:solidFill>
        <a:latin typeface="+mn-lt"/>
        <a:ea typeface="+mn-ea"/>
        <a:cs typeface="+mn-cs"/>
      </a:defRPr>
    </a:lvl4pPr>
    <a:lvl5pPr marL="1393546" algn="l" defTabSz="696773" rtl="0" eaLnBrk="1" latinLnBrk="0" hangingPunct="1">
      <a:defRPr sz="914" kern="1200">
        <a:solidFill>
          <a:schemeClr val="tx1"/>
        </a:solidFill>
        <a:latin typeface="+mn-lt"/>
        <a:ea typeface="+mn-ea"/>
        <a:cs typeface="+mn-cs"/>
      </a:defRPr>
    </a:lvl5pPr>
    <a:lvl6pPr marL="1741932" algn="l" defTabSz="696773" rtl="0" eaLnBrk="1" latinLnBrk="0" hangingPunct="1">
      <a:defRPr sz="914" kern="1200">
        <a:solidFill>
          <a:schemeClr val="tx1"/>
        </a:solidFill>
        <a:latin typeface="+mn-lt"/>
        <a:ea typeface="+mn-ea"/>
        <a:cs typeface="+mn-cs"/>
      </a:defRPr>
    </a:lvl6pPr>
    <a:lvl7pPr marL="2090318" algn="l" defTabSz="696773" rtl="0" eaLnBrk="1" latinLnBrk="0" hangingPunct="1">
      <a:defRPr sz="914" kern="1200">
        <a:solidFill>
          <a:schemeClr val="tx1"/>
        </a:solidFill>
        <a:latin typeface="+mn-lt"/>
        <a:ea typeface="+mn-ea"/>
        <a:cs typeface="+mn-cs"/>
      </a:defRPr>
    </a:lvl7pPr>
    <a:lvl8pPr marL="2438705" algn="l" defTabSz="696773" rtl="0" eaLnBrk="1" latinLnBrk="0" hangingPunct="1">
      <a:defRPr sz="914" kern="1200">
        <a:solidFill>
          <a:schemeClr val="tx1"/>
        </a:solidFill>
        <a:latin typeface="+mn-lt"/>
        <a:ea typeface="+mn-ea"/>
        <a:cs typeface="+mn-cs"/>
      </a:defRPr>
    </a:lvl8pPr>
    <a:lvl9pPr marL="2787091" algn="l" defTabSz="696773" rtl="0" eaLnBrk="1" latinLnBrk="0" hangingPunct="1">
      <a:defRPr sz="91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8A78A6-91B1-A94B-8013-D04A98434E6D}" type="slidenum">
              <a:rPr lang="en-US" smtClean="0"/>
              <a:t>1</a:t>
            </a:fld>
            <a:endParaRPr lang="en-US"/>
          </a:p>
        </p:txBody>
      </p:sp>
    </p:spTree>
    <p:extLst>
      <p:ext uri="{BB962C8B-B14F-4D97-AF65-F5344CB8AC3E}">
        <p14:creationId xmlns:p14="http://schemas.microsoft.com/office/powerpoint/2010/main" val="1823357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search Poster Template 1">
    <p:spTree>
      <p:nvGrpSpPr>
        <p:cNvPr id="1" name=""/>
        <p:cNvGrpSpPr/>
        <p:nvPr/>
      </p:nvGrpSpPr>
      <p:grpSpPr>
        <a:xfrm>
          <a:off x="0" y="0"/>
          <a:ext cx="0" cy="0"/>
          <a:chOff x="0" y="0"/>
          <a:chExt cx="0" cy="0"/>
        </a:xfrm>
      </p:grpSpPr>
      <p:cxnSp>
        <p:nvCxnSpPr>
          <p:cNvPr id="8" name="Straight Connector 7" descr="Vertical Divider"/>
          <p:cNvCxnSpPr>
            <a:cxnSpLocks/>
          </p:cNvCxnSpPr>
          <p:nvPr userDrawn="1"/>
        </p:nvCxnSpPr>
        <p:spPr bwMode="auto">
          <a:xfrm>
            <a:off x="9547426" y="4315110"/>
            <a:ext cx="0" cy="14196410"/>
          </a:xfrm>
          <a:prstGeom prst="line">
            <a:avLst/>
          </a:prstGeom>
          <a:noFill/>
          <a:ln w="15875" cap="flat" cmpd="sng" algn="ctr">
            <a:solidFill>
              <a:schemeClr val="tx1"/>
            </a:solidFill>
            <a:prstDash val="dash"/>
            <a:round/>
            <a:headEnd type="oval" w="med" len="med"/>
            <a:tailEnd type="oval" w="med" len="med"/>
          </a:ln>
          <a:effectLst/>
        </p:spPr>
      </p:cxnSp>
      <p:cxnSp>
        <p:nvCxnSpPr>
          <p:cNvPr id="9" name="Straight Connector 9"/>
          <p:cNvCxnSpPr>
            <a:cxnSpLocks noChangeShapeType="1"/>
          </p:cNvCxnSpPr>
          <p:nvPr userDrawn="1"/>
        </p:nvCxnSpPr>
        <p:spPr bwMode="auto">
          <a:xfrm>
            <a:off x="9651762" y="5755052"/>
            <a:ext cx="780488" cy="58521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cxnSp>
        <p:nvCxnSpPr>
          <p:cNvPr id="10" name="Straight Connector 9" descr="Vertical Divider"/>
          <p:cNvCxnSpPr>
            <a:cxnSpLocks/>
          </p:cNvCxnSpPr>
          <p:nvPr userDrawn="1"/>
        </p:nvCxnSpPr>
        <p:spPr bwMode="auto">
          <a:xfrm>
            <a:off x="18731707" y="4315110"/>
            <a:ext cx="0" cy="14196410"/>
          </a:xfrm>
          <a:prstGeom prst="line">
            <a:avLst/>
          </a:prstGeom>
          <a:noFill/>
          <a:ln w="15875" cap="flat" cmpd="sng" algn="ctr">
            <a:solidFill>
              <a:schemeClr val="tx1"/>
            </a:solidFill>
            <a:prstDash val="dash"/>
            <a:round/>
            <a:headEnd type="oval" w="med" len="med"/>
            <a:tailEnd type="oval" w="med" len="med"/>
          </a:ln>
          <a:effectLst/>
        </p:spPr>
      </p:cxnSp>
      <p:cxnSp>
        <p:nvCxnSpPr>
          <p:cNvPr id="11" name="Straight Connector 10" descr="Vertical Divider"/>
          <p:cNvCxnSpPr>
            <a:cxnSpLocks/>
          </p:cNvCxnSpPr>
          <p:nvPr userDrawn="1"/>
        </p:nvCxnSpPr>
        <p:spPr bwMode="auto">
          <a:xfrm>
            <a:off x="27915989" y="4315110"/>
            <a:ext cx="0" cy="14196410"/>
          </a:xfrm>
          <a:prstGeom prst="line">
            <a:avLst/>
          </a:prstGeom>
          <a:noFill/>
          <a:ln w="15875" cap="flat" cmpd="sng" algn="ctr">
            <a:solidFill>
              <a:schemeClr val="tx1"/>
            </a:solidFill>
            <a:prstDash val="dash"/>
            <a:round/>
            <a:headEnd type="oval" w="med" len="med"/>
            <a:tailEnd type="oval" w="med" len="med"/>
          </a:ln>
          <a:effectLst/>
        </p:spPr>
      </p:cxnSp>
      <p:sp>
        <p:nvSpPr>
          <p:cNvPr id="12" name="Content Placeholder 9"/>
          <p:cNvSpPr>
            <a:spLocks noGrp="1"/>
          </p:cNvSpPr>
          <p:nvPr>
            <p:ph sz="quarter" idx="10" hasCustomPrompt="1"/>
          </p:nvPr>
        </p:nvSpPr>
        <p:spPr>
          <a:xfrm>
            <a:off x="780489" y="4390170"/>
            <a:ext cx="8363143" cy="8370790"/>
          </a:xfrm>
          <a:prstGeom prst="rect">
            <a:avLst/>
          </a:prstGeom>
        </p:spPr>
        <p:txBody>
          <a:bodyPr/>
          <a:lstStyle>
            <a:lvl1pPr marL="0" indent="-292608">
              <a:lnSpc>
                <a:spcPts val="2944"/>
              </a:lnSpc>
              <a:spcBef>
                <a:spcPts val="0"/>
              </a:spcBef>
              <a:buFontTx/>
              <a:buNone/>
              <a:defRPr sz="1792" baseline="0">
                <a:solidFill>
                  <a:schemeClr val="tx1"/>
                </a:solidFill>
                <a:latin typeface="Arial" charset="0"/>
              </a:defRPr>
            </a:lvl1pPr>
            <a:lvl2pPr marL="585216" indent="-292608">
              <a:lnSpc>
                <a:spcPts val="2944"/>
              </a:lnSpc>
              <a:spcBef>
                <a:spcPts val="0"/>
              </a:spcBef>
              <a:buClr>
                <a:schemeClr val="tx2"/>
              </a:buClr>
              <a:buSzPct val="100000"/>
              <a:defRPr sz="1792" baseline="0">
                <a:solidFill>
                  <a:schemeClr val="tx1"/>
                </a:solidFill>
                <a:latin typeface="Arial" charset="0"/>
              </a:defRPr>
            </a:lvl2pPr>
            <a:lvl3pPr marL="877824" indent="-175565">
              <a:lnSpc>
                <a:spcPts val="2944"/>
              </a:lnSpc>
              <a:spcBef>
                <a:spcPts val="0"/>
              </a:spcBef>
              <a:buClr>
                <a:schemeClr val="tx1"/>
              </a:buClr>
              <a:buSzPct val="120000"/>
              <a:buFont typeface="System Font Regular"/>
              <a:buChar char="-"/>
              <a:defRPr sz="1792" baseline="0">
                <a:solidFill>
                  <a:schemeClr val="tx1"/>
                </a:solidFill>
                <a:latin typeface="Arial" charset="0"/>
              </a:defRPr>
            </a:lvl3pPr>
            <a:lvl4pPr marL="1053389" indent="-175565">
              <a:lnSpc>
                <a:spcPts val="2944"/>
              </a:lnSpc>
              <a:spcBef>
                <a:spcPts val="0"/>
              </a:spcBef>
              <a:buClr>
                <a:schemeClr val="tx1"/>
              </a:buClr>
              <a:buSzPct val="120000"/>
              <a:buFont typeface="System Font Regular"/>
              <a:buChar char="-"/>
              <a:defRPr sz="1792" baseline="0">
                <a:solidFill>
                  <a:schemeClr val="tx1"/>
                </a:solidFill>
                <a:latin typeface="Arial" charset="0"/>
              </a:defRPr>
            </a:lvl4pPr>
            <a:lvl5pPr marL="1228954" indent="-175565">
              <a:lnSpc>
                <a:spcPts val="2944"/>
              </a:lnSpc>
              <a:spcBef>
                <a:spcPts val="0"/>
              </a:spcBef>
              <a:buClr>
                <a:schemeClr val="tx1"/>
              </a:buClr>
              <a:buSzPct val="120000"/>
              <a:buFont typeface="System Font Regular"/>
              <a:buChar char="-"/>
              <a:tabLst/>
              <a:defRPr sz="1792" baseline="0">
                <a:solidFill>
                  <a:schemeClr val="tx1"/>
                </a:solidFill>
                <a:latin typeface="Arial" charset="0"/>
              </a:defRPr>
            </a:lvl5pPr>
          </a:lstStyle>
          <a:p>
            <a:pPr lvl="1"/>
            <a:r>
              <a:rPr lang="en-US" dirty="0"/>
              <a:t>First level</a:t>
            </a:r>
          </a:p>
          <a:p>
            <a:pPr lvl="2"/>
            <a:r>
              <a:rPr lang="en-US" dirty="0"/>
              <a:t>Second level</a:t>
            </a:r>
          </a:p>
          <a:p>
            <a:pPr lvl="3"/>
            <a:r>
              <a:rPr lang="en-US" dirty="0"/>
              <a:t>Third level</a:t>
            </a:r>
          </a:p>
          <a:p>
            <a:pPr lvl="4"/>
            <a:r>
              <a:rPr lang="en-US" dirty="0"/>
              <a:t>Fourth level</a:t>
            </a:r>
          </a:p>
        </p:txBody>
      </p:sp>
      <p:sp>
        <p:nvSpPr>
          <p:cNvPr id="13" name="Picture Placeholder 2" descr="Photo alt tag goes here"/>
          <p:cNvSpPr>
            <a:spLocks noGrp="1"/>
          </p:cNvSpPr>
          <p:nvPr>
            <p:ph type="pic" sz="quarter" idx="16"/>
          </p:nvPr>
        </p:nvSpPr>
        <p:spPr>
          <a:xfrm>
            <a:off x="780489" y="13383630"/>
            <a:ext cx="8363143" cy="5026290"/>
          </a:xfrm>
          <a:prstGeom prst="rect">
            <a:avLst/>
          </a:prstGeom>
          <a:solidFill>
            <a:schemeClr val="bg2">
              <a:lumMod val="85000"/>
            </a:schemeClr>
          </a:solidFill>
        </p:spPr>
        <p:txBody>
          <a:bodyPr>
            <a:normAutofit/>
          </a:bodyPr>
          <a:lstStyle>
            <a:lvl1pPr marL="0" indent="0" algn="ctr">
              <a:buNone/>
              <a:defRPr/>
            </a:lvl1pPr>
          </a:lstStyle>
          <a:p>
            <a:pPr marL="0" indent="0" algn="ctr">
              <a:buNone/>
            </a:pPr>
            <a:r>
              <a:rPr lang="en-US"/>
              <a:t>Click icon to add picture</a:t>
            </a:r>
          </a:p>
        </p:txBody>
      </p:sp>
      <p:sp>
        <p:nvSpPr>
          <p:cNvPr id="14" name="Picture Placeholder 2" descr="Photo alt tag goes here"/>
          <p:cNvSpPr>
            <a:spLocks noGrp="1"/>
          </p:cNvSpPr>
          <p:nvPr>
            <p:ph type="pic" sz="quarter" idx="17"/>
          </p:nvPr>
        </p:nvSpPr>
        <p:spPr>
          <a:xfrm>
            <a:off x="28333332" y="10143534"/>
            <a:ext cx="8363143" cy="4769496"/>
          </a:xfrm>
          <a:prstGeom prst="rect">
            <a:avLst/>
          </a:prstGeom>
          <a:solidFill>
            <a:schemeClr val="bg2">
              <a:lumMod val="85000"/>
            </a:schemeClr>
          </a:solidFill>
        </p:spPr>
        <p:txBody>
          <a:bodyPr/>
          <a:lstStyle>
            <a:lvl1pPr marL="0" indent="0" algn="ctr">
              <a:buNone/>
              <a:defRPr/>
            </a:lvl1pPr>
          </a:lstStyle>
          <a:p>
            <a:pPr marL="0" indent="0" algn="ctr">
              <a:buNone/>
            </a:pPr>
            <a:r>
              <a:rPr lang="en-US"/>
              <a:t>Click icon to add picture</a:t>
            </a:r>
          </a:p>
        </p:txBody>
      </p:sp>
      <p:sp>
        <p:nvSpPr>
          <p:cNvPr id="15" name="Content Placeholder 9"/>
          <p:cNvSpPr>
            <a:spLocks noGrp="1"/>
          </p:cNvSpPr>
          <p:nvPr>
            <p:ph sz="quarter" idx="18" hasCustomPrompt="1"/>
          </p:nvPr>
        </p:nvSpPr>
        <p:spPr>
          <a:xfrm>
            <a:off x="9964769" y="4390169"/>
            <a:ext cx="8363143" cy="13999431"/>
          </a:xfrm>
          <a:prstGeom prst="rect">
            <a:avLst/>
          </a:prstGeom>
        </p:spPr>
        <p:txBody>
          <a:bodyPr/>
          <a:lstStyle>
            <a:lvl1pPr marL="0" indent="0">
              <a:lnSpc>
                <a:spcPts val="2944"/>
              </a:lnSpc>
              <a:spcBef>
                <a:spcPts val="0"/>
              </a:spcBef>
              <a:buFontTx/>
              <a:buNone/>
              <a:defRPr sz="1792" baseline="0">
                <a:solidFill>
                  <a:schemeClr val="tx1"/>
                </a:solidFill>
                <a:latin typeface="Arial" charset="0"/>
              </a:defRPr>
            </a:lvl1pPr>
            <a:lvl2pPr marL="585216" indent="-292608">
              <a:lnSpc>
                <a:spcPts val="2944"/>
              </a:lnSpc>
              <a:spcBef>
                <a:spcPts val="0"/>
              </a:spcBef>
              <a:buClr>
                <a:schemeClr val="tx2"/>
              </a:buClr>
              <a:defRPr sz="1792" baseline="0">
                <a:solidFill>
                  <a:schemeClr val="tx1"/>
                </a:solidFill>
                <a:latin typeface="Arial" charset="0"/>
              </a:defRPr>
            </a:lvl2pPr>
            <a:lvl3pPr marL="877824" indent="-175565">
              <a:lnSpc>
                <a:spcPts val="2944"/>
              </a:lnSpc>
              <a:spcBef>
                <a:spcPts val="0"/>
              </a:spcBef>
              <a:buClr>
                <a:schemeClr val="tx1"/>
              </a:buClr>
              <a:buSzPct val="120000"/>
              <a:buFont typeface="System Font Regular"/>
              <a:buChar char="-"/>
              <a:defRPr sz="1792" baseline="0">
                <a:solidFill>
                  <a:schemeClr val="tx1"/>
                </a:solidFill>
                <a:latin typeface="Arial" charset="0"/>
              </a:defRPr>
            </a:lvl3pPr>
            <a:lvl4pPr marL="1024128" indent="-146304">
              <a:lnSpc>
                <a:spcPts val="2944"/>
              </a:lnSpc>
              <a:spcBef>
                <a:spcPts val="0"/>
              </a:spcBef>
              <a:buClr>
                <a:schemeClr val="tx1"/>
              </a:buClr>
              <a:buSzPct val="120000"/>
              <a:buFont typeface="System Font Regular"/>
              <a:buChar char="-"/>
              <a:defRPr sz="1792" baseline="0">
                <a:solidFill>
                  <a:schemeClr val="tx1"/>
                </a:solidFill>
                <a:latin typeface="Arial" charset="0"/>
              </a:defRPr>
            </a:lvl4pPr>
            <a:lvl5pPr marL="1463040" indent="-292608">
              <a:lnSpc>
                <a:spcPts val="2944"/>
              </a:lnSpc>
              <a:spcBef>
                <a:spcPts val="0"/>
              </a:spcBef>
              <a:buClr>
                <a:schemeClr val="tx1"/>
              </a:buClr>
              <a:buSzPct val="120000"/>
              <a:buFont typeface="System Font Regular"/>
              <a:buChar char="-"/>
              <a:defRPr sz="1792" baseline="0">
                <a:solidFill>
                  <a:schemeClr val="tx1"/>
                </a:solidFill>
                <a:latin typeface="Arial" charset="0"/>
              </a:defRPr>
            </a:lvl5pPr>
          </a:lstStyle>
          <a:p>
            <a:pPr lvl="1"/>
            <a:r>
              <a:rPr lang="en-US" dirty="0"/>
              <a:t>First level</a:t>
            </a:r>
          </a:p>
          <a:p>
            <a:pPr lvl="2"/>
            <a:r>
              <a:rPr lang="en-US" dirty="0"/>
              <a:t>Second level</a:t>
            </a:r>
          </a:p>
          <a:p>
            <a:pPr lvl="3"/>
            <a:r>
              <a:rPr lang="en-US" dirty="0"/>
              <a:t>Third level</a:t>
            </a:r>
          </a:p>
          <a:p>
            <a:pPr lvl="4"/>
            <a:r>
              <a:rPr lang="en-US" dirty="0"/>
              <a:t>Fourth level</a:t>
            </a:r>
          </a:p>
        </p:txBody>
      </p:sp>
      <p:sp>
        <p:nvSpPr>
          <p:cNvPr id="16" name="Content Placeholder 9"/>
          <p:cNvSpPr>
            <a:spLocks noGrp="1"/>
          </p:cNvSpPr>
          <p:nvPr>
            <p:ph sz="quarter" idx="19" hasCustomPrompt="1"/>
          </p:nvPr>
        </p:nvSpPr>
        <p:spPr>
          <a:xfrm>
            <a:off x="19135504" y="4392385"/>
            <a:ext cx="8363143" cy="4464476"/>
          </a:xfrm>
          <a:prstGeom prst="rect">
            <a:avLst/>
          </a:prstGeom>
        </p:spPr>
        <p:txBody>
          <a:bodyPr/>
          <a:lstStyle>
            <a:lvl1pPr>
              <a:lnSpc>
                <a:spcPts val="2944"/>
              </a:lnSpc>
              <a:spcBef>
                <a:spcPts val="0"/>
              </a:spcBef>
              <a:defRPr sz="1792" baseline="0">
                <a:solidFill>
                  <a:schemeClr val="bg1">
                    <a:lumMod val="50000"/>
                  </a:schemeClr>
                </a:solidFill>
                <a:latin typeface="Arial" charset="0"/>
              </a:defRPr>
            </a:lvl1pPr>
            <a:lvl2pPr marL="585216" indent="-292608">
              <a:lnSpc>
                <a:spcPts val="2944"/>
              </a:lnSpc>
              <a:spcBef>
                <a:spcPts val="0"/>
              </a:spcBef>
              <a:buClr>
                <a:schemeClr val="accent1"/>
              </a:buClr>
              <a:defRPr sz="1792" baseline="0">
                <a:solidFill>
                  <a:schemeClr val="tx1"/>
                </a:solidFill>
                <a:latin typeface="Arial" charset="0"/>
              </a:defRPr>
            </a:lvl2pPr>
            <a:lvl3pPr marL="877824" indent="-175565">
              <a:lnSpc>
                <a:spcPts val="2944"/>
              </a:lnSpc>
              <a:spcBef>
                <a:spcPts val="0"/>
              </a:spcBef>
              <a:buClr>
                <a:schemeClr val="tx1"/>
              </a:buClr>
              <a:buSzPct val="120000"/>
              <a:buFont typeface="System Font Regular"/>
              <a:buChar char="-"/>
              <a:defRPr sz="1792" baseline="0">
                <a:solidFill>
                  <a:schemeClr val="tx1"/>
                </a:solidFill>
                <a:latin typeface="Arial" charset="0"/>
              </a:defRPr>
            </a:lvl3pPr>
            <a:lvl4pPr marL="1053389" indent="-175565">
              <a:lnSpc>
                <a:spcPts val="2944"/>
              </a:lnSpc>
              <a:spcBef>
                <a:spcPts val="0"/>
              </a:spcBef>
              <a:buClr>
                <a:schemeClr val="tx1"/>
              </a:buClr>
              <a:buSzPct val="120000"/>
              <a:buFont typeface="System Font Regular"/>
              <a:buChar char="-"/>
              <a:defRPr sz="1792" baseline="0">
                <a:solidFill>
                  <a:schemeClr val="tx1"/>
                </a:solidFill>
                <a:latin typeface="Arial" charset="0"/>
              </a:defRPr>
            </a:lvl4pPr>
            <a:lvl5pPr marL="1228954" indent="-175565">
              <a:lnSpc>
                <a:spcPts val="2944"/>
              </a:lnSpc>
              <a:spcBef>
                <a:spcPts val="0"/>
              </a:spcBef>
              <a:buClr>
                <a:schemeClr val="tx1"/>
              </a:buClr>
              <a:buSzPct val="120000"/>
              <a:buFont typeface="System Font Regular"/>
              <a:buChar char="-"/>
              <a:defRPr sz="1792" baseline="0">
                <a:solidFill>
                  <a:schemeClr val="tx1"/>
                </a:solidFill>
                <a:latin typeface="Arial" charset="0"/>
              </a:defRPr>
            </a:lvl5pPr>
          </a:lstStyle>
          <a:p>
            <a:pPr lvl="1"/>
            <a:r>
              <a:rPr lang="en-US" dirty="0"/>
              <a:t>First level</a:t>
            </a:r>
          </a:p>
          <a:p>
            <a:pPr lvl="2"/>
            <a:r>
              <a:rPr lang="en-US" dirty="0"/>
              <a:t>Second level</a:t>
            </a:r>
          </a:p>
          <a:p>
            <a:pPr lvl="3"/>
            <a:r>
              <a:rPr lang="en-US" dirty="0"/>
              <a:t>Third level</a:t>
            </a:r>
          </a:p>
          <a:p>
            <a:pPr lvl="4"/>
            <a:r>
              <a:rPr lang="en-US" dirty="0"/>
              <a:t>Fourth level</a:t>
            </a:r>
          </a:p>
        </p:txBody>
      </p:sp>
      <p:sp>
        <p:nvSpPr>
          <p:cNvPr id="17" name="Content Placeholder 9"/>
          <p:cNvSpPr>
            <a:spLocks noGrp="1"/>
          </p:cNvSpPr>
          <p:nvPr>
            <p:ph sz="quarter" idx="20" hasCustomPrompt="1"/>
          </p:nvPr>
        </p:nvSpPr>
        <p:spPr>
          <a:xfrm>
            <a:off x="28333332" y="4390171"/>
            <a:ext cx="8363143" cy="5241509"/>
          </a:xfrm>
          <a:prstGeom prst="rect">
            <a:avLst/>
          </a:prstGeom>
        </p:spPr>
        <p:txBody>
          <a:bodyPr/>
          <a:lstStyle>
            <a:lvl1pPr>
              <a:lnSpc>
                <a:spcPts val="2944"/>
              </a:lnSpc>
              <a:spcBef>
                <a:spcPts val="0"/>
              </a:spcBef>
              <a:defRPr sz="1792" baseline="0">
                <a:solidFill>
                  <a:schemeClr val="bg1">
                    <a:lumMod val="50000"/>
                  </a:schemeClr>
                </a:solidFill>
                <a:latin typeface="Arial" charset="0"/>
              </a:defRPr>
            </a:lvl1pPr>
            <a:lvl2pPr marL="585216" indent="-292608">
              <a:lnSpc>
                <a:spcPts val="2944"/>
              </a:lnSpc>
              <a:spcBef>
                <a:spcPts val="0"/>
              </a:spcBef>
              <a:buClr>
                <a:schemeClr val="tx2"/>
              </a:buClr>
              <a:defRPr sz="1792" baseline="0">
                <a:solidFill>
                  <a:schemeClr val="tx1"/>
                </a:solidFill>
                <a:latin typeface="Arial" charset="0"/>
              </a:defRPr>
            </a:lvl2pPr>
            <a:lvl3pPr marL="877824" indent="-175565">
              <a:lnSpc>
                <a:spcPts val="2944"/>
              </a:lnSpc>
              <a:spcBef>
                <a:spcPts val="0"/>
              </a:spcBef>
              <a:buClr>
                <a:schemeClr val="tx1"/>
              </a:buClr>
              <a:buSzPct val="120000"/>
              <a:buFont typeface="System Font Regular"/>
              <a:buChar char="-"/>
              <a:defRPr sz="1792" baseline="0">
                <a:solidFill>
                  <a:schemeClr val="tx1"/>
                </a:solidFill>
                <a:latin typeface="Arial" charset="0"/>
              </a:defRPr>
            </a:lvl3pPr>
            <a:lvl4pPr marL="1053389" indent="-175565">
              <a:lnSpc>
                <a:spcPts val="2944"/>
              </a:lnSpc>
              <a:spcBef>
                <a:spcPts val="0"/>
              </a:spcBef>
              <a:buClr>
                <a:schemeClr val="tx1"/>
              </a:buClr>
              <a:buSzPct val="120000"/>
              <a:buFont typeface="System Font Regular"/>
              <a:buChar char="-"/>
              <a:defRPr sz="1792" baseline="0">
                <a:solidFill>
                  <a:schemeClr val="tx1"/>
                </a:solidFill>
                <a:latin typeface="Arial" charset="0"/>
              </a:defRPr>
            </a:lvl4pPr>
            <a:lvl5pPr marL="1228954" indent="-175565">
              <a:lnSpc>
                <a:spcPts val="2944"/>
              </a:lnSpc>
              <a:spcBef>
                <a:spcPts val="0"/>
              </a:spcBef>
              <a:buClr>
                <a:schemeClr val="tx1"/>
              </a:buClr>
              <a:buSzPct val="120000"/>
              <a:buFont typeface="System Font Regular"/>
              <a:buChar char="-"/>
              <a:defRPr sz="1792" baseline="0">
                <a:solidFill>
                  <a:schemeClr val="tx1"/>
                </a:solidFill>
                <a:latin typeface="Arial" charset="0"/>
              </a:defRPr>
            </a:lvl5pPr>
          </a:lstStyle>
          <a:p>
            <a:pPr lvl="1"/>
            <a:r>
              <a:rPr lang="en-US" dirty="0"/>
              <a:t>First level</a:t>
            </a:r>
          </a:p>
          <a:p>
            <a:pPr lvl="2"/>
            <a:r>
              <a:rPr lang="en-US" dirty="0"/>
              <a:t>Second level</a:t>
            </a:r>
          </a:p>
          <a:p>
            <a:pPr lvl="3"/>
            <a:r>
              <a:rPr lang="en-US" dirty="0"/>
              <a:t>Third level</a:t>
            </a:r>
          </a:p>
          <a:p>
            <a:pPr lvl="4"/>
            <a:r>
              <a:rPr lang="en-US" dirty="0"/>
              <a:t>Fourth level</a:t>
            </a:r>
          </a:p>
        </p:txBody>
      </p:sp>
      <p:sp>
        <p:nvSpPr>
          <p:cNvPr id="18" name="Content Placeholder 9"/>
          <p:cNvSpPr>
            <a:spLocks noGrp="1"/>
          </p:cNvSpPr>
          <p:nvPr>
            <p:ph sz="quarter" idx="21" hasCustomPrompt="1"/>
          </p:nvPr>
        </p:nvSpPr>
        <p:spPr>
          <a:xfrm>
            <a:off x="28333332" y="15382240"/>
            <a:ext cx="8363143" cy="3048000"/>
          </a:xfrm>
          <a:prstGeom prst="rect">
            <a:avLst/>
          </a:prstGeom>
        </p:spPr>
        <p:txBody>
          <a:bodyPr/>
          <a:lstStyle>
            <a:lvl1pPr>
              <a:lnSpc>
                <a:spcPts val="2944"/>
              </a:lnSpc>
              <a:spcBef>
                <a:spcPts val="0"/>
              </a:spcBef>
              <a:defRPr sz="1792" baseline="0">
                <a:solidFill>
                  <a:schemeClr val="bg1">
                    <a:lumMod val="50000"/>
                  </a:schemeClr>
                </a:solidFill>
                <a:latin typeface="Arial" charset="0"/>
              </a:defRPr>
            </a:lvl1pPr>
            <a:lvl2pPr marL="585216" indent="-292608">
              <a:lnSpc>
                <a:spcPts val="2944"/>
              </a:lnSpc>
              <a:spcBef>
                <a:spcPts val="0"/>
              </a:spcBef>
              <a:buClr>
                <a:schemeClr val="tx2"/>
              </a:buClr>
              <a:defRPr sz="1792" baseline="0">
                <a:solidFill>
                  <a:schemeClr val="tx1"/>
                </a:solidFill>
                <a:latin typeface="Arial" charset="0"/>
              </a:defRPr>
            </a:lvl2pPr>
            <a:lvl3pPr marL="877824" indent="-175565">
              <a:lnSpc>
                <a:spcPts val="2944"/>
              </a:lnSpc>
              <a:spcBef>
                <a:spcPts val="0"/>
              </a:spcBef>
              <a:buClr>
                <a:schemeClr val="tx1"/>
              </a:buClr>
              <a:buSzPct val="120000"/>
              <a:buFont typeface="System Font Regular"/>
              <a:buChar char="-"/>
              <a:defRPr sz="1792" baseline="0">
                <a:solidFill>
                  <a:schemeClr val="tx1"/>
                </a:solidFill>
                <a:latin typeface="Arial" charset="0"/>
              </a:defRPr>
            </a:lvl3pPr>
            <a:lvl4pPr marL="1053389" indent="-175565">
              <a:lnSpc>
                <a:spcPts val="2944"/>
              </a:lnSpc>
              <a:spcBef>
                <a:spcPts val="0"/>
              </a:spcBef>
              <a:buClr>
                <a:schemeClr val="tx1"/>
              </a:buClr>
              <a:buSzPct val="120000"/>
              <a:buFont typeface="System Font Regular"/>
              <a:buChar char="-"/>
              <a:defRPr sz="1792" baseline="0">
                <a:solidFill>
                  <a:schemeClr val="tx1"/>
                </a:solidFill>
                <a:latin typeface="Arial" charset="0"/>
              </a:defRPr>
            </a:lvl4pPr>
            <a:lvl5pPr marL="1228954" indent="-175565">
              <a:lnSpc>
                <a:spcPts val="2944"/>
              </a:lnSpc>
              <a:spcBef>
                <a:spcPts val="0"/>
              </a:spcBef>
              <a:buClr>
                <a:schemeClr val="tx1"/>
              </a:buClr>
              <a:buSzPct val="120000"/>
              <a:buFont typeface="System Font Regular"/>
              <a:buChar char="-"/>
              <a:defRPr sz="1792" baseline="0">
                <a:solidFill>
                  <a:schemeClr val="tx1"/>
                </a:solidFill>
                <a:latin typeface="Arial" charset="0"/>
              </a:defRPr>
            </a:lvl5pPr>
          </a:lstStyle>
          <a:p>
            <a:pPr lvl="1"/>
            <a:r>
              <a:rPr lang="en-US" dirty="0"/>
              <a:t>First level</a:t>
            </a:r>
          </a:p>
          <a:p>
            <a:pPr lvl="2"/>
            <a:r>
              <a:rPr lang="en-US" dirty="0"/>
              <a:t>Second level</a:t>
            </a:r>
          </a:p>
          <a:p>
            <a:pPr lvl="3"/>
            <a:r>
              <a:rPr lang="en-US" dirty="0"/>
              <a:t>Third level</a:t>
            </a:r>
          </a:p>
          <a:p>
            <a:pPr lvl="4"/>
            <a:r>
              <a:rPr lang="en-US" dirty="0"/>
              <a:t>Fourth level</a:t>
            </a:r>
          </a:p>
        </p:txBody>
      </p:sp>
      <p:sp>
        <p:nvSpPr>
          <p:cNvPr id="19" name="Chart Placeholder 23"/>
          <p:cNvSpPr>
            <a:spLocks noGrp="1"/>
          </p:cNvSpPr>
          <p:nvPr>
            <p:ph type="chart" sz="quarter" idx="22" hasCustomPrompt="1"/>
          </p:nvPr>
        </p:nvSpPr>
        <p:spPr>
          <a:xfrm>
            <a:off x="19247965" y="9401850"/>
            <a:ext cx="8250681" cy="4442955"/>
          </a:xfrm>
          <a:prstGeom prst="rect">
            <a:avLst/>
          </a:prstGeom>
        </p:spPr>
        <p:txBody>
          <a:bodyPr/>
          <a:lstStyle>
            <a:lvl1pPr marL="0" indent="0">
              <a:buNone/>
              <a:defRPr/>
            </a:lvl1pPr>
            <a:lvl2pPr marL="585216" indent="-292608">
              <a:lnSpc>
                <a:spcPts val="2944"/>
              </a:lnSpc>
              <a:spcBef>
                <a:spcPts val="0"/>
              </a:spcBef>
              <a:buClr>
                <a:schemeClr val="tx2"/>
              </a:buClr>
              <a:defRPr sz="1792">
                <a:solidFill>
                  <a:schemeClr val="tx1"/>
                </a:solidFill>
              </a:defRPr>
            </a:lvl2pPr>
            <a:lvl3pPr marL="877824" indent="-175565">
              <a:lnSpc>
                <a:spcPts val="2944"/>
              </a:lnSpc>
              <a:spcBef>
                <a:spcPts val="0"/>
              </a:spcBef>
              <a:buClr>
                <a:schemeClr val="tx1"/>
              </a:buClr>
              <a:buSzPct val="120000"/>
              <a:buFont typeface="System Font Regular"/>
              <a:buChar char="-"/>
              <a:defRPr sz="1792">
                <a:solidFill>
                  <a:schemeClr val="tx1"/>
                </a:solidFill>
              </a:defRPr>
            </a:lvl3pPr>
            <a:lvl4pPr marL="1053389" indent="-175565">
              <a:lnSpc>
                <a:spcPts val="2944"/>
              </a:lnSpc>
              <a:spcBef>
                <a:spcPts val="0"/>
              </a:spcBef>
              <a:buClr>
                <a:schemeClr val="tx1"/>
              </a:buClr>
              <a:buSzPct val="120000"/>
              <a:buFont typeface="System Font Regular"/>
              <a:buChar char="-"/>
              <a:defRPr sz="1792">
                <a:solidFill>
                  <a:schemeClr val="tx1"/>
                </a:solidFill>
              </a:defRPr>
            </a:lvl4pPr>
            <a:lvl5pPr marL="1228954" indent="-175565">
              <a:lnSpc>
                <a:spcPts val="2944"/>
              </a:lnSpc>
              <a:spcBef>
                <a:spcPts val="0"/>
              </a:spcBef>
              <a:buClr>
                <a:schemeClr val="tx1"/>
              </a:buClr>
              <a:buSzPct val="120000"/>
              <a:buFont typeface="System Font Regular"/>
              <a:buChar char="-"/>
              <a:defRPr sz="1792">
                <a:solidFill>
                  <a:schemeClr val="tx1"/>
                </a:solidFill>
              </a:defRPr>
            </a:lvl5pPr>
          </a:lstStyle>
          <a:p>
            <a:pPr lvl="1"/>
            <a:r>
              <a:rPr lang="en-US"/>
              <a:t>First level</a:t>
            </a:r>
          </a:p>
          <a:p>
            <a:pPr lvl="2"/>
            <a:r>
              <a:rPr lang="en-US"/>
              <a:t>Second level</a:t>
            </a:r>
          </a:p>
          <a:p>
            <a:pPr lvl="3"/>
            <a:r>
              <a:rPr lang="en-US"/>
              <a:t>Fourth level</a:t>
            </a:r>
          </a:p>
          <a:p>
            <a:pPr lvl="4"/>
            <a:r>
              <a:rPr lang="en-US"/>
              <a:t>Fourth level</a:t>
            </a:r>
          </a:p>
          <a:p>
            <a:endParaRPr lang="en-US"/>
          </a:p>
        </p:txBody>
      </p:sp>
      <p:sp>
        <p:nvSpPr>
          <p:cNvPr id="20" name="Content Placeholder 9"/>
          <p:cNvSpPr>
            <a:spLocks noGrp="1"/>
          </p:cNvSpPr>
          <p:nvPr>
            <p:ph sz="quarter" idx="23" hasCustomPrompt="1"/>
          </p:nvPr>
        </p:nvSpPr>
        <p:spPr>
          <a:xfrm>
            <a:off x="19247967" y="14437012"/>
            <a:ext cx="8204354" cy="3993228"/>
          </a:xfrm>
          <a:prstGeom prst="rect">
            <a:avLst/>
          </a:prstGeom>
        </p:spPr>
        <p:txBody>
          <a:bodyPr/>
          <a:lstStyle>
            <a:lvl1pPr>
              <a:lnSpc>
                <a:spcPts val="2944"/>
              </a:lnSpc>
              <a:spcBef>
                <a:spcPts val="0"/>
              </a:spcBef>
              <a:defRPr sz="1792" baseline="0">
                <a:solidFill>
                  <a:schemeClr val="bg1">
                    <a:lumMod val="50000"/>
                  </a:schemeClr>
                </a:solidFill>
                <a:latin typeface="Arial" charset="0"/>
              </a:defRPr>
            </a:lvl1pPr>
            <a:lvl2pPr marL="585216" indent="-292608">
              <a:lnSpc>
                <a:spcPts val="2944"/>
              </a:lnSpc>
              <a:spcBef>
                <a:spcPts val="0"/>
              </a:spcBef>
              <a:buClr>
                <a:schemeClr val="tx2"/>
              </a:buClr>
              <a:defRPr sz="1792" baseline="0">
                <a:solidFill>
                  <a:schemeClr val="tx1"/>
                </a:solidFill>
                <a:latin typeface="Arial" charset="0"/>
              </a:defRPr>
            </a:lvl2pPr>
            <a:lvl3pPr marL="877824" indent="-175565">
              <a:lnSpc>
                <a:spcPts val="2944"/>
              </a:lnSpc>
              <a:spcBef>
                <a:spcPts val="0"/>
              </a:spcBef>
              <a:buClr>
                <a:schemeClr val="tx1"/>
              </a:buClr>
              <a:buSzPct val="120000"/>
              <a:buFont typeface="System Font Regular"/>
              <a:buChar char="-"/>
              <a:defRPr sz="1792" baseline="0">
                <a:solidFill>
                  <a:schemeClr val="tx1"/>
                </a:solidFill>
                <a:latin typeface="Arial" charset="0"/>
              </a:defRPr>
            </a:lvl3pPr>
            <a:lvl4pPr marL="1053389" indent="-175565">
              <a:lnSpc>
                <a:spcPts val="2944"/>
              </a:lnSpc>
              <a:spcBef>
                <a:spcPts val="0"/>
              </a:spcBef>
              <a:buClr>
                <a:schemeClr val="tx1"/>
              </a:buClr>
              <a:buSzPct val="120000"/>
              <a:buFont typeface="System Font Regular"/>
              <a:buChar char="-"/>
              <a:defRPr sz="1792" baseline="0">
                <a:solidFill>
                  <a:schemeClr val="tx1"/>
                </a:solidFill>
                <a:latin typeface="Arial" charset="0"/>
              </a:defRPr>
            </a:lvl4pPr>
            <a:lvl5pPr marL="1228954" indent="-175565">
              <a:lnSpc>
                <a:spcPts val="2944"/>
              </a:lnSpc>
              <a:spcBef>
                <a:spcPts val="0"/>
              </a:spcBef>
              <a:buClr>
                <a:schemeClr val="tx1"/>
              </a:buClr>
              <a:buSzPct val="120000"/>
              <a:buFont typeface="System Font Regular"/>
              <a:buChar char="-"/>
              <a:defRPr sz="1792" baseline="0">
                <a:solidFill>
                  <a:schemeClr val="tx1"/>
                </a:solidFill>
                <a:latin typeface="Arial" charset="0"/>
              </a:defRPr>
            </a:lvl5pPr>
          </a:lstStyle>
          <a:p>
            <a:pPr lvl="1"/>
            <a:r>
              <a:rPr lang="en-US" dirty="0"/>
              <a:t>First level</a:t>
            </a:r>
          </a:p>
          <a:p>
            <a:pPr lvl="2"/>
            <a:r>
              <a:rPr lang="en-US" dirty="0"/>
              <a:t>Second level</a:t>
            </a:r>
          </a:p>
          <a:p>
            <a:pPr lvl="3"/>
            <a:r>
              <a:rPr lang="en-US" dirty="0"/>
              <a:t>Third level</a:t>
            </a:r>
          </a:p>
          <a:p>
            <a:pPr lvl="4"/>
            <a:r>
              <a:rPr lang="en-US" dirty="0"/>
              <a:t>Fourth level</a:t>
            </a:r>
          </a:p>
        </p:txBody>
      </p:sp>
    </p:spTree>
    <p:extLst>
      <p:ext uri="{BB962C8B-B14F-4D97-AF65-F5344CB8AC3E}">
        <p14:creationId xmlns:p14="http://schemas.microsoft.com/office/powerpoint/2010/main" val="1587378594"/>
      </p:ext>
    </p:extLst>
  </p:cSld>
  <p:clrMapOvr>
    <a:masterClrMapping/>
  </p:clrMapOvr>
  <p:extLst>
    <p:ext uri="{DCECCB84-F9BA-43D5-87BE-67443E8EF086}">
      <p15:sldGuideLst xmlns:p15="http://schemas.microsoft.com/office/powerpoint/2012/main">
        <p15:guide id="1" orient="horz" pos="6636" userDrawn="1">
          <p15:clr>
            <a:srgbClr val="FBAE40"/>
          </p15:clr>
        </p15:guide>
        <p15:guide id="2" pos="118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1715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36" descr="alt=&quot;&quot;">
            <a:extLst>
              <a:ext uri="{FF2B5EF4-FFF2-40B4-BE49-F238E27FC236}">
                <a16:creationId xmlns:a16="http://schemas.microsoft.com/office/drawing/2014/main" id="{FBA0B81E-BB45-FF42-9615-69A6AFA872C1}"/>
              </a:ext>
            </a:extLst>
          </p:cNvPr>
          <p:cNvSpPr>
            <a:spLocks noChangeArrowheads="1"/>
          </p:cNvSpPr>
          <p:nvPr userDrawn="1"/>
        </p:nvSpPr>
        <p:spPr bwMode="auto">
          <a:xfrm>
            <a:off x="-1" y="0"/>
            <a:ext cx="37463413" cy="3512576"/>
          </a:xfrm>
          <a:prstGeom prst="rect">
            <a:avLst/>
          </a:prstGeom>
          <a:solidFill>
            <a:srgbClr val="005BBB"/>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b="0" i="0" baseline="0">
              <a:solidFill>
                <a:schemeClr val="tx1"/>
              </a:solidFill>
              <a:latin typeface="Arial" charset="0"/>
              <a:ea typeface="Arial" charset="0"/>
            </a:endParaRPr>
          </a:p>
        </p:txBody>
      </p:sp>
      <p:sp>
        <p:nvSpPr>
          <p:cNvPr id="11" name="Rectangle 10" descr="alt=&quot;&quot;">
            <a:extLst>
              <a:ext uri="{FF2B5EF4-FFF2-40B4-BE49-F238E27FC236}">
                <a16:creationId xmlns:a16="http://schemas.microsoft.com/office/drawing/2014/main" id="{BA82B91E-F101-F84D-88BC-1E42B41887CB}"/>
              </a:ext>
            </a:extLst>
          </p:cNvPr>
          <p:cNvSpPr/>
          <p:nvPr userDrawn="1"/>
        </p:nvSpPr>
        <p:spPr>
          <a:xfrm>
            <a:off x="-1" y="3478193"/>
            <a:ext cx="37463413" cy="180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UB Crest">
            <a:extLst>
              <a:ext uri="{FF2B5EF4-FFF2-40B4-BE49-F238E27FC236}">
                <a16:creationId xmlns:a16="http://schemas.microsoft.com/office/drawing/2014/main" id="{677B3968-4AEB-3343-A962-DC5A8486DD9E}"/>
              </a:ext>
            </a:extLst>
          </p:cNvPr>
          <p:cNvPicPr>
            <a:picLocks noChangeAspect="1"/>
          </p:cNvPicPr>
          <p:nvPr userDrawn="1"/>
        </p:nvPicPr>
        <p:blipFill rotWithShape="1">
          <a:blip r:embed="rId4">
            <a:alphaModFix amt="41000"/>
            <a:extLst>
              <a:ext uri="{28A0092B-C50C-407E-A947-70E740481C1C}">
                <a14:useLocalDpi xmlns:a14="http://schemas.microsoft.com/office/drawing/2010/main" val="0"/>
              </a:ext>
            </a:extLst>
          </a:blip>
          <a:srcRect t="4395" b="40121"/>
          <a:stretch/>
        </p:blipFill>
        <p:spPr>
          <a:xfrm>
            <a:off x="29492842" y="-12338"/>
            <a:ext cx="6234906" cy="3508646"/>
          </a:xfrm>
          <a:prstGeom prst="rect">
            <a:avLst/>
          </a:prstGeom>
        </p:spPr>
      </p:pic>
      <p:sp>
        <p:nvSpPr>
          <p:cNvPr id="13" name="Rectangle 36" descr="alt=&quot;&quot;">
            <a:extLst>
              <a:ext uri="{FF2B5EF4-FFF2-40B4-BE49-F238E27FC236}">
                <a16:creationId xmlns:a16="http://schemas.microsoft.com/office/drawing/2014/main" id="{F6ACD457-75A0-AE48-90EF-30A97AB57ED1}"/>
              </a:ext>
            </a:extLst>
          </p:cNvPr>
          <p:cNvSpPr>
            <a:spLocks noChangeArrowheads="1"/>
          </p:cNvSpPr>
          <p:nvPr userDrawn="1"/>
        </p:nvSpPr>
        <p:spPr bwMode="auto">
          <a:xfrm>
            <a:off x="0" y="19082085"/>
            <a:ext cx="37463413" cy="1985628"/>
          </a:xfrm>
          <a:prstGeom prst="rect">
            <a:avLst/>
          </a:prstGeom>
          <a:solidFill>
            <a:srgbClr val="005BBB"/>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b="0" i="0" baseline="0">
              <a:solidFill>
                <a:schemeClr val="tx1"/>
              </a:solidFill>
              <a:latin typeface="Arial" charset="0"/>
              <a:ea typeface="Arial" charset="0"/>
            </a:endParaRPr>
          </a:p>
        </p:txBody>
      </p:sp>
      <p:pic>
        <p:nvPicPr>
          <p:cNvPr id="14" name="Picture 13" descr="University at Buffalo, The State University of New York">
            <a:extLst>
              <a:ext uri="{FF2B5EF4-FFF2-40B4-BE49-F238E27FC236}">
                <a16:creationId xmlns:a16="http://schemas.microsoft.com/office/drawing/2014/main" id="{5436096C-236E-AE48-BB9C-CBD4C04DDCE0}"/>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84658" y="19690451"/>
            <a:ext cx="10725451" cy="795436"/>
          </a:xfrm>
          <a:prstGeom prst="rect">
            <a:avLst/>
          </a:prstGeom>
        </p:spPr>
      </p:pic>
      <p:cxnSp>
        <p:nvCxnSpPr>
          <p:cNvPr id="15" name="Straight Connector 14">
            <a:extLst>
              <a:ext uri="{FF2B5EF4-FFF2-40B4-BE49-F238E27FC236}">
                <a16:creationId xmlns:a16="http://schemas.microsoft.com/office/drawing/2014/main" id="{B9C82CA5-ED27-7E42-B0D0-6858206779A3}"/>
              </a:ext>
            </a:extLst>
          </p:cNvPr>
          <p:cNvCxnSpPr/>
          <p:nvPr userDrawn="1"/>
        </p:nvCxnSpPr>
        <p:spPr>
          <a:xfrm>
            <a:off x="27913271" y="19527805"/>
            <a:ext cx="0" cy="1063256"/>
          </a:xfrm>
          <a:prstGeom prst="line">
            <a:avLst/>
          </a:prstGeom>
          <a:ln w="25400">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499162"/>
      </p:ext>
    </p:extLst>
  </p:cSld>
  <p:clrMap bg1="lt1" tx1="dk1" bg2="lt2" tx2="dk2" accent1="accent1" accent2="accent2" accent3="accent3" accent4="accent4" accent5="accent5" accent6="accent6" hlink="hlink" folHlink="folHlink"/>
  <p:sldLayoutIdLst>
    <p:sldLayoutId id="2147483673" r:id="rId1"/>
    <p:sldLayoutId id="2147483674" r:id="rId2"/>
  </p:sldLayoutIdLst>
  <p:txStyles>
    <p:titleStyle>
      <a:lvl1pPr algn="l" defTabSz="585216" rtl="0" eaLnBrk="1" latinLnBrk="0" hangingPunct="1">
        <a:lnSpc>
          <a:spcPct val="90000"/>
        </a:lnSpc>
        <a:spcBef>
          <a:spcPct val="0"/>
        </a:spcBef>
        <a:buNone/>
        <a:defRPr sz="5632" kern="1200">
          <a:solidFill>
            <a:schemeClr val="bg1"/>
          </a:solidFill>
          <a:latin typeface="+mj-lt"/>
          <a:ea typeface="+mj-ea"/>
          <a:cs typeface="+mj-cs"/>
        </a:defRPr>
      </a:lvl1pPr>
    </p:titleStyle>
    <p:bodyStyle>
      <a:lvl1pPr marL="146304" indent="-146304" algn="l" defTabSz="585216" rtl="0" eaLnBrk="1" latinLnBrk="0" hangingPunct="1">
        <a:lnSpc>
          <a:spcPct val="90000"/>
        </a:lnSpc>
        <a:spcBef>
          <a:spcPts val="640"/>
        </a:spcBef>
        <a:buFont typeface="Arial"/>
        <a:buChar char="•"/>
        <a:defRPr sz="1792" kern="1200">
          <a:solidFill>
            <a:schemeClr val="tx1"/>
          </a:solidFill>
          <a:latin typeface="+mn-lt"/>
          <a:ea typeface="+mn-ea"/>
          <a:cs typeface="+mn-cs"/>
        </a:defRPr>
      </a:lvl1pPr>
      <a:lvl2pPr marL="438912" indent="-146304" algn="l" defTabSz="585216" rtl="0" eaLnBrk="1" latinLnBrk="0" hangingPunct="1">
        <a:lnSpc>
          <a:spcPct val="90000"/>
        </a:lnSpc>
        <a:spcBef>
          <a:spcPts val="320"/>
        </a:spcBef>
        <a:buFont typeface="Arial"/>
        <a:buChar char="•"/>
        <a:defRPr sz="1536" kern="1200">
          <a:solidFill>
            <a:schemeClr val="tx1"/>
          </a:solidFill>
          <a:latin typeface="+mn-lt"/>
          <a:ea typeface="+mn-ea"/>
          <a:cs typeface="+mn-cs"/>
        </a:defRPr>
      </a:lvl2pPr>
      <a:lvl3pPr marL="731520" indent="-146304" algn="l" defTabSz="585216" rtl="0" eaLnBrk="1" latinLnBrk="0" hangingPunct="1">
        <a:lnSpc>
          <a:spcPct val="90000"/>
        </a:lnSpc>
        <a:spcBef>
          <a:spcPts val="320"/>
        </a:spcBef>
        <a:buFont typeface="Arial"/>
        <a:buChar char="•"/>
        <a:defRPr sz="1280" kern="1200">
          <a:solidFill>
            <a:schemeClr val="tx1"/>
          </a:solidFill>
          <a:latin typeface="+mn-lt"/>
          <a:ea typeface="+mn-ea"/>
          <a:cs typeface="+mn-cs"/>
        </a:defRPr>
      </a:lvl3pPr>
      <a:lvl4pPr marL="1024128" indent="-146304" algn="l" defTabSz="585216" rtl="0" eaLnBrk="1" latinLnBrk="0" hangingPunct="1">
        <a:lnSpc>
          <a:spcPct val="90000"/>
        </a:lnSpc>
        <a:spcBef>
          <a:spcPts val="320"/>
        </a:spcBef>
        <a:buFont typeface="Arial"/>
        <a:buChar char="•"/>
        <a:defRPr sz="1152" kern="1200">
          <a:solidFill>
            <a:schemeClr val="tx1"/>
          </a:solidFill>
          <a:latin typeface="+mn-lt"/>
          <a:ea typeface="+mn-ea"/>
          <a:cs typeface="+mn-cs"/>
        </a:defRPr>
      </a:lvl4pPr>
      <a:lvl5pPr marL="1316736" indent="-146304" algn="l" defTabSz="585216" rtl="0" eaLnBrk="1" latinLnBrk="0" hangingPunct="1">
        <a:lnSpc>
          <a:spcPct val="90000"/>
        </a:lnSpc>
        <a:spcBef>
          <a:spcPts val="320"/>
        </a:spcBef>
        <a:buFont typeface="Arial"/>
        <a:buChar char="•"/>
        <a:defRPr sz="1152" kern="1200">
          <a:solidFill>
            <a:schemeClr val="tx1"/>
          </a:solidFill>
          <a:latin typeface="+mn-lt"/>
          <a:ea typeface="+mn-ea"/>
          <a:cs typeface="+mn-cs"/>
        </a:defRPr>
      </a:lvl5pPr>
      <a:lvl6pPr marL="1609344" indent="-146304" algn="l" defTabSz="585216" rtl="0" eaLnBrk="1" latinLnBrk="0" hangingPunct="1">
        <a:lnSpc>
          <a:spcPct val="90000"/>
        </a:lnSpc>
        <a:spcBef>
          <a:spcPts val="320"/>
        </a:spcBef>
        <a:buFont typeface="Arial"/>
        <a:buChar char="•"/>
        <a:defRPr sz="1152" kern="1200">
          <a:solidFill>
            <a:schemeClr val="tx1"/>
          </a:solidFill>
          <a:latin typeface="+mn-lt"/>
          <a:ea typeface="+mn-ea"/>
          <a:cs typeface="+mn-cs"/>
        </a:defRPr>
      </a:lvl6pPr>
      <a:lvl7pPr marL="1901952" indent="-146304" algn="l" defTabSz="585216" rtl="0" eaLnBrk="1" latinLnBrk="0" hangingPunct="1">
        <a:lnSpc>
          <a:spcPct val="90000"/>
        </a:lnSpc>
        <a:spcBef>
          <a:spcPts val="320"/>
        </a:spcBef>
        <a:buFont typeface="Arial"/>
        <a:buChar char="•"/>
        <a:defRPr sz="1152" kern="1200">
          <a:solidFill>
            <a:schemeClr val="tx1"/>
          </a:solidFill>
          <a:latin typeface="+mn-lt"/>
          <a:ea typeface="+mn-ea"/>
          <a:cs typeface="+mn-cs"/>
        </a:defRPr>
      </a:lvl7pPr>
      <a:lvl8pPr marL="2194560" indent="-146304" algn="l" defTabSz="585216" rtl="0" eaLnBrk="1" latinLnBrk="0" hangingPunct="1">
        <a:lnSpc>
          <a:spcPct val="90000"/>
        </a:lnSpc>
        <a:spcBef>
          <a:spcPts val="320"/>
        </a:spcBef>
        <a:buFont typeface="Arial"/>
        <a:buChar char="•"/>
        <a:defRPr sz="1152" kern="1200">
          <a:solidFill>
            <a:schemeClr val="tx1"/>
          </a:solidFill>
          <a:latin typeface="+mn-lt"/>
          <a:ea typeface="+mn-ea"/>
          <a:cs typeface="+mn-cs"/>
        </a:defRPr>
      </a:lvl8pPr>
      <a:lvl9pPr marL="2487168" indent="-146304" algn="l" defTabSz="585216" rtl="0" eaLnBrk="1" latinLnBrk="0" hangingPunct="1">
        <a:lnSpc>
          <a:spcPct val="90000"/>
        </a:lnSpc>
        <a:spcBef>
          <a:spcPts val="320"/>
        </a:spcBef>
        <a:buFont typeface="Arial"/>
        <a:buChar char="•"/>
        <a:defRPr sz="1152" kern="1200">
          <a:solidFill>
            <a:schemeClr val="tx1"/>
          </a:solidFill>
          <a:latin typeface="+mn-lt"/>
          <a:ea typeface="+mn-ea"/>
          <a:cs typeface="+mn-cs"/>
        </a:defRPr>
      </a:lvl9pPr>
    </p:bodyStyle>
    <p:otherStyle>
      <a:defPPr>
        <a:defRPr lang="en-US"/>
      </a:defPPr>
      <a:lvl1pPr marL="0" algn="l" defTabSz="585216" rtl="0" eaLnBrk="1" latinLnBrk="0" hangingPunct="1">
        <a:defRPr sz="1152" kern="1200">
          <a:solidFill>
            <a:schemeClr val="tx1"/>
          </a:solidFill>
          <a:latin typeface="+mn-lt"/>
          <a:ea typeface="+mn-ea"/>
          <a:cs typeface="+mn-cs"/>
        </a:defRPr>
      </a:lvl1pPr>
      <a:lvl2pPr marL="292608" algn="l" defTabSz="585216" rtl="0" eaLnBrk="1" latinLnBrk="0" hangingPunct="1">
        <a:defRPr sz="1152" kern="1200">
          <a:solidFill>
            <a:schemeClr val="tx1"/>
          </a:solidFill>
          <a:latin typeface="+mn-lt"/>
          <a:ea typeface="+mn-ea"/>
          <a:cs typeface="+mn-cs"/>
        </a:defRPr>
      </a:lvl2pPr>
      <a:lvl3pPr marL="585216" algn="l" defTabSz="585216" rtl="0" eaLnBrk="1" latinLnBrk="0" hangingPunct="1">
        <a:defRPr sz="1152" kern="1200">
          <a:solidFill>
            <a:schemeClr val="tx1"/>
          </a:solidFill>
          <a:latin typeface="+mn-lt"/>
          <a:ea typeface="+mn-ea"/>
          <a:cs typeface="+mn-cs"/>
        </a:defRPr>
      </a:lvl3pPr>
      <a:lvl4pPr marL="877824" algn="l" defTabSz="585216" rtl="0" eaLnBrk="1" latinLnBrk="0" hangingPunct="1">
        <a:defRPr sz="1152" kern="1200">
          <a:solidFill>
            <a:schemeClr val="tx1"/>
          </a:solidFill>
          <a:latin typeface="+mn-lt"/>
          <a:ea typeface="+mn-ea"/>
          <a:cs typeface="+mn-cs"/>
        </a:defRPr>
      </a:lvl4pPr>
      <a:lvl5pPr marL="1170432" algn="l" defTabSz="585216" rtl="0" eaLnBrk="1" latinLnBrk="0" hangingPunct="1">
        <a:defRPr sz="1152" kern="1200">
          <a:solidFill>
            <a:schemeClr val="tx1"/>
          </a:solidFill>
          <a:latin typeface="+mn-lt"/>
          <a:ea typeface="+mn-ea"/>
          <a:cs typeface="+mn-cs"/>
        </a:defRPr>
      </a:lvl5pPr>
      <a:lvl6pPr marL="1463040" algn="l" defTabSz="585216" rtl="0" eaLnBrk="1" latinLnBrk="0" hangingPunct="1">
        <a:defRPr sz="1152" kern="1200">
          <a:solidFill>
            <a:schemeClr val="tx1"/>
          </a:solidFill>
          <a:latin typeface="+mn-lt"/>
          <a:ea typeface="+mn-ea"/>
          <a:cs typeface="+mn-cs"/>
        </a:defRPr>
      </a:lvl6pPr>
      <a:lvl7pPr marL="1755648" algn="l" defTabSz="585216" rtl="0" eaLnBrk="1" latinLnBrk="0" hangingPunct="1">
        <a:defRPr sz="1152" kern="1200">
          <a:solidFill>
            <a:schemeClr val="tx1"/>
          </a:solidFill>
          <a:latin typeface="+mn-lt"/>
          <a:ea typeface="+mn-ea"/>
          <a:cs typeface="+mn-cs"/>
        </a:defRPr>
      </a:lvl7pPr>
      <a:lvl8pPr marL="2048256" algn="l" defTabSz="585216" rtl="0" eaLnBrk="1" latinLnBrk="0" hangingPunct="1">
        <a:defRPr sz="1152" kern="1200">
          <a:solidFill>
            <a:schemeClr val="tx1"/>
          </a:solidFill>
          <a:latin typeface="+mn-lt"/>
          <a:ea typeface="+mn-ea"/>
          <a:cs typeface="+mn-cs"/>
        </a:defRPr>
      </a:lvl8pPr>
      <a:lvl9pPr marL="2340864" algn="l" defTabSz="585216" rtl="0" eaLnBrk="1" latinLnBrk="0" hangingPunct="1">
        <a:defRPr sz="115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Poster Title"/>
          <p:cNvSpPr>
            <a:spLocks noChangeArrowheads="1"/>
          </p:cNvSpPr>
          <p:nvPr/>
        </p:nvSpPr>
        <p:spPr bwMode="auto">
          <a:xfrm>
            <a:off x="1405154" y="814727"/>
            <a:ext cx="26383408" cy="2592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396" tIns="29193" rIns="58396" bIns="29193">
            <a:spAutoFit/>
          </a:bodyPr>
          <a:lstStyle>
            <a:lvl1pPr>
              <a:defRPr sz="2900">
                <a:solidFill>
                  <a:schemeClr val="tx1"/>
                </a:solidFill>
                <a:latin typeface="Arial Narrow" charset="0"/>
                <a:ea typeface="ＭＳ Ｐゴシック" charset="-128"/>
              </a:defRPr>
            </a:lvl1pPr>
            <a:lvl2pPr marL="37931725" indent="-37474525">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spcAft>
                <a:spcPts val="800"/>
              </a:spcAft>
              <a:defRPr/>
            </a:pPr>
            <a:r>
              <a:rPr lang="en-US" altLang="en-US" sz="6000" dirty="0">
                <a:solidFill>
                  <a:srgbClr val="FFFFFF"/>
                </a:solidFill>
                <a:latin typeface="+mn-lt"/>
                <a:ea typeface="Arial" charset="0"/>
              </a:rPr>
              <a:t>Predictors of Leaving Against Medical Advice from the Inpatient Acute Setting in Erie County, NY</a:t>
            </a:r>
          </a:p>
          <a:p>
            <a:pPr>
              <a:spcBef>
                <a:spcPts val="1152"/>
              </a:spcBef>
              <a:defRPr/>
            </a:pPr>
            <a:r>
              <a:rPr lang="en-US" altLang="en-US" sz="2800" dirty="0">
                <a:solidFill>
                  <a:srgbClr val="FFFFFF"/>
                </a:solidFill>
                <a:latin typeface="+mn-lt"/>
                <a:ea typeface="Arial" charset="0"/>
              </a:rPr>
              <a:t>Erica Smith, RN, MS, MBA, PhD Student and Chin-Shang Li, PhD</a:t>
            </a:r>
          </a:p>
        </p:txBody>
      </p:sp>
      <p:sp>
        <p:nvSpPr>
          <p:cNvPr id="7" name="Introduction Textbox"/>
          <p:cNvSpPr txBox="1">
            <a:spLocks noChangeArrowheads="1"/>
          </p:cNvSpPr>
          <p:nvPr/>
        </p:nvSpPr>
        <p:spPr bwMode="auto">
          <a:xfrm>
            <a:off x="905282" y="4229351"/>
            <a:ext cx="7733746" cy="3733843"/>
          </a:xfrm>
          <a:prstGeom prst="rect">
            <a:avLst/>
          </a:prstGeom>
          <a:solidFill>
            <a:schemeClr val="bg1">
              <a:alpha val="63000"/>
            </a:schemeClr>
          </a:solidFill>
          <a:ln>
            <a:noFill/>
          </a:ln>
          <a:effec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nSpc>
                <a:spcPts val="2944"/>
              </a:lnSpc>
              <a:spcAft>
                <a:spcPts val="768"/>
              </a:spcAft>
            </a:pPr>
            <a:r>
              <a:rPr lang="en-US" sz="3070" b="1" dirty="0">
                <a:solidFill>
                  <a:srgbClr val="005BBB"/>
                </a:solidFill>
                <a:latin typeface="+mj-lt"/>
              </a:rPr>
              <a:t>Introduction</a:t>
            </a:r>
          </a:p>
          <a:p>
            <a:pPr>
              <a:lnSpc>
                <a:spcPts val="4200"/>
              </a:lnSpc>
            </a:pPr>
            <a:r>
              <a:rPr lang="en-US" altLang="en-US" sz="2400" dirty="0">
                <a:latin typeface="Arial" charset="0"/>
                <a:ea typeface="Arial" charset="0"/>
              </a:rPr>
              <a:t>The purpose of this study was to identify predictors of leaving against medical advice (LAMA) from inpatient hospitals in Erie County, NY. Understanding risk factors  can help nurses develop person-centered mitigation strategies that improve outcomes and reduce health disparities.</a:t>
            </a:r>
          </a:p>
        </p:txBody>
      </p:sp>
      <p:cxnSp>
        <p:nvCxnSpPr>
          <p:cNvPr id="31" name="Horizontal Section Divider" descr="Horizontal Divider"/>
          <p:cNvCxnSpPr>
            <a:cxnSpLocks/>
          </p:cNvCxnSpPr>
          <p:nvPr/>
        </p:nvCxnSpPr>
        <p:spPr bwMode="auto">
          <a:xfrm>
            <a:off x="1024803" y="8374032"/>
            <a:ext cx="7660728" cy="0"/>
          </a:xfrm>
          <a:prstGeom prst="line">
            <a:avLst/>
          </a:prstGeom>
          <a:noFill/>
          <a:ln w="15875" cap="flat" cmpd="sng" algn="ctr">
            <a:solidFill>
              <a:schemeClr val="tx1"/>
            </a:solidFill>
            <a:prstDash val="dash"/>
            <a:round/>
            <a:headEnd type="none" w="med" len="med"/>
            <a:tailEnd type="none" w="med" len="med"/>
          </a:ln>
          <a:effectLst/>
        </p:spPr>
      </p:cxnSp>
      <p:sp>
        <p:nvSpPr>
          <p:cNvPr id="9" name="Methods Textbox"/>
          <p:cNvSpPr txBox="1"/>
          <p:nvPr/>
        </p:nvSpPr>
        <p:spPr>
          <a:xfrm>
            <a:off x="905282" y="14190951"/>
            <a:ext cx="7683588" cy="4272452"/>
          </a:xfrm>
          <a:prstGeom prst="rect">
            <a:avLst/>
          </a:prstGeom>
          <a:solidFill>
            <a:schemeClr val="bg1">
              <a:alpha val="63000"/>
            </a:schemeClr>
          </a:solidFill>
          <a:effectLst/>
        </p:spPr>
        <p:txBody>
          <a:bodyPr wrap="square">
            <a:spAutoFit/>
          </a:bodyPr>
          <a:lstStyle/>
          <a:p>
            <a:pPr>
              <a:lnSpc>
                <a:spcPts val="2944"/>
              </a:lnSpc>
              <a:spcAft>
                <a:spcPts val="768"/>
              </a:spcAft>
              <a:defRPr/>
            </a:pPr>
            <a:r>
              <a:rPr lang="en-US" sz="3072" b="1" dirty="0">
                <a:solidFill>
                  <a:srgbClr val="005BBB"/>
                </a:solidFill>
                <a:latin typeface="+mj-lt"/>
              </a:rPr>
              <a:t>Methods</a:t>
            </a:r>
          </a:p>
          <a:p>
            <a:pPr marL="0" marR="0">
              <a:lnSpc>
                <a:spcPts val="4200"/>
              </a:lnSpc>
              <a:spcBef>
                <a:spcPts val="0"/>
              </a:spcBef>
              <a:spcAft>
                <a:spcPts val="0"/>
              </a:spcAft>
            </a:pPr>
            <a:r>
              <a:rPr lang="en-US" sz="2400" dirty="0">
                <a:latin typeface="Arial" charset="0"/>
              </a:rPr>
              <a:t>We developed a multivariable logistic regression model to test the null hypothesis that there is no relationship between potential predictor variables and LAMA events using LAMA  as the binary dependent and age group, gender, race, type of admission, primary payment source, and major diagnosis group as the independent variables.</a:t>
            </a:r>
          </a:p>
        </p:txBody>
      </p:sp>
      <p:sp>
        <p:nvSpPr>
          <p:cNvPr id="19" name="Data Analysis Textbox"/>
          <p:cNvSpPr txBox="1"/>
          <p:nvPr/>
        </p:nvSpPr>
        <p:spPr>
          <a:xfrm>
            <a:off x="10349181" y="4229352"/>
            <a:ext cx="7818120" cy="3189399"/>
          </a:xfrm>
          <a:prstGeom prst="rect">
            <a:avLst/>
          </a:prstGeom>
          <a:solidFill>
            <a:schemeClr val="bg1">
              <a:alpha val="63000"/>
            </a:schemeClr>
          </a:solidFill>
          <a:effectLst/>
        </p:spPr>
        <p:txBody>
          <a:bodyPr wrap="square">
            <a:spAutoFit/>
          </a:bodyPr>
          <a:lstStyle/>
          <a:p>
            <a:pPr>
              <a:lnSpc>
                <a:spcPts val="2944"/>
              </a:lnSpc>
              <a:spcAft>
                <a:spcPts val="768"/>
              </a:spcAft>
              <a:defRPr/>
            </a:pPr>
            <a:r>
              <a:rPr lang="en-US" sz="3072" b="1" dirty="0">
                <a:solidFill>
                  <a:srgbClr val="005BBB"/>
                </a:solidFill>
                <a:latin typeface="+mj-lt"/>
              </a:rPr>
              <a:t>Data Analysis </a:t>
            </a:r>
          </a:p>
          <a:p>
            <a:pPr>
              <a:lnSpc>
                <a:spcPts val="4200"/>
              </a:lnSpc>
              <a:defRPr/>
            </a:pPr>
            <a:r>
              <a:rPr lang="en-US" sz="2200" dirty="0">
                <a:latin typeface="Arial" charset="0"/>
                <a:ea typeface="Arial" charset="0"/>
                <a:cs typeface="Arial" charset="0"/>
              </a:rPr>
              <a:t>Using statistical software R and R Studio, we acquired deidentified data on all adult inpatient acute discharges in Erie County, NY during 2019 (n=105115) from the Open Health NY API.</a:t>
            </a:r>
            <a:r>
              <a:rPr lang="en-US" sz="2200" baseline="30000" dirty="0">
                <a:latin typeface="Arial" charset="0"/>
                <a:ea typeface="Arial" charset="0"/>
                <a:cs typeface="Arial" charset="0"/>
              </a:rPr>
              <a:t>2</a:t>
            </a:r>
            <a:r>
              <a:rPr lang="en-US" sz="2200" dirty="0">
                <a:latin typeface="Arial" charset="0"/>
                <a:ea typeface="Arial" charset="0"/>
                <a:cs typeface="Arial" charset="0"/>
              </a:rPr>
              <a:t>  While the overall LAMA rate was 2.3%, rates varied significantly by predictor.</a:t>
            </a:r>
          </a:p>
        </p:txBody>
      </p:sp>
      <p:cxnSp>
        <p:nvCxnSpPr>
          <p:cNvPr id="32" name="Horizontal Section Divider" descr="Horizontal Divider"/>
          <p:cNvCxnSpPr>
            <a:cxnSpLocks/>
          </p:cNvCxnSpPr>
          <p:nvPr/>
        </p:nvCxnSpPr>
        <p:spPr bwMode="auto">
          <a:xfrm>
            <a:off x="9946353" y="7748515"/>
            <a:ext cx="8298180" cy="0"/>
          </a:xfrm>
          <a:prstGeom prst="line">
            <a:avLst/>
          </a:prstGeom>
          <a:noFill/>
          <a:ln w="15875" cap="flat" cmpd="sng" algn="ctr">
            <a:solidFill>
              <a:schemeClr val="tx1"/>
            </a:solidFill>
            <a:prstDash val="dash"/>
            <a:round/>
            <a:headEnd type="none" w="med" len="med"/>
            <a:tailEnd type="none" w="med" len="med"/>
          </a:ln>
          <a:effectLst/>
        </p:spPr>
      </p:cxnSp>
      <p:cxnSp>
        <p:nvCxnSpPr>
          <p:cNvPr id="86" name="Vertical Section Divider" descr="Vertical Divider"/>
          <p:cNvCxnSpPr/>
          <p:nvPr/>
        </p:nvCxnSpPr>
        <p:spPr bwMode="auto">
          <a:xfrm>
            <a:off x="14258241" y="7963194"/>
            <a:ext cx="0" cy="2858394"/>
          </a:xfrm>
          <a:prstGeom prst="line">
            <a:avLst/>
          </a:prstGeom>
          <a:noFill/>
          <a:ln w="15875" cap="flat" cmpd="sng" algn="ctr">
            <a:solidFill>
              <a:schemeClr val="tx1"/>
            </a:solidFill>
            <a:prstDash val="dash"/>
            <a:round/>
            <a:headEnd type="none" w="med" len="med"/>
            <a:tailEnd type="none" w="med" len="med"/>
          </a:ln>
          <a:effectLst/>
        </p:spPr>
      </p:cxnSp>
      <p:cxnSp>
        <p:nvCxnSpPr>
          <p:cNvPr id="33" name="Horizontal Section Divider" descr="Horizontal Divider"/>
          <p:cNvCxnSpPr>
            <a:cxnSpLocks/>
          </p:cNvCxnSpPr>
          <p:nvPr/>
        </p:nvCxnSpPr>
        <p:spPr bwMode="auto">
          <a:xfrm>
            <a:off x="9969213" y="11106808"/>
            <a:ext cx="8275320" cy="0"/>
          </a:xfrm>
          <a:prstGeom prst="line">
            <a:avLst/>
          </a:prstGeom>
          <a:noFill/>
          <a:ln w="15875" cap="flat" cmpd="sng" algn="ctr">
            <a:solidFill>
              <a:schemeClr val="tx1"/>
            </a:solidFill>
            <a:prstDash val="dash"/>
            <a:round/>
            <a:headEnd type="none" w="med" len="med"/>
            <a:tailEnd type="none" w="med" len="med"/>
          </a:ln>
          <a:effectLst/>
        </p:spPr>
      </p:cxnSp>
      <p:sp>
        <p:nvSpPr>
          <p:cNvPr id="37" name="Results Textbox"/>
          <p:cNvSpPr txBox="1"/>
          <p:nvPr/>
        </p:nvSpPr>
        <p:spPr>
          <a:xfrm>
            <a:off x="28378618" y="4408277"/>
            <a:ext cx="8179513" cy="4875181"/>
          </a:xfrm>
          <a:prstGeom prst="rect">
            <a:avLst/>
          </a:prstGeom>
          <a:solidFill>
            <a:schemeClr val="bg1">
              <a:alpha val="63000"/>
            </a:schemeClr>
          </a:solidFill>
          <a:effectLst/>
        </p:spPr>
        <p:txBody>
          <a:bodyPr wrap="square">
            <a:spAutoFit/>
          </a:bodyPr>
          <a:lstStyle/>
          <a:p>
            <a:pPr marL="342900" indent="-342900">
              <a:lnSpc>
                <a:spcPts val="4200"/>
              </a:lnSpc>
              <a:buFont typeface="Arial" panose="020B0604020202020204" pitchFamily="34" charset="0"/>
              <a:buChar char="•"/>
              <a:defRPr/>
            </a:pPr>
            <a:r>
              <a:rPr lang="en-US" sz="2400" dirty="0">
                <a:latin typeface="Arial" charset="0"/>
                <a:ea typeface="Arial" charset="0"/>
                <a:cs typeface="Arial" charset="0"/>
              </a:rPr>
              <a:t>The odds for LAMA among patients with Medicaid and Self-Pay payment sources was more than 5 times that of the reference group. </a:t>
            </a:r>
          </a:p>
          <a:p>
            <a:pPr marL="342900" indent="-342900">
              <a:lnSpc>
                <a:spcPts val="4200"/>
              </a:lnSpc>
              <a:buFont typeface="Arial" panose="020B0604020202020204" pitchFamily="34" charset="0"/>
              <a:buChar char="•"/>
              <a:defRPr/>
            </a:pPr>
            <a:r>
              <a:rPr lang="en-US" sz="2400" dirty="0">
                <a:latin typeface="Arial" charset="0"/>
                <a:ea typeface="Arial" charset="0"/>
                <a:cs typeface="Arial" charset="0"/>
              </a:rPr>
              <a:t>Pregnancy/childbirth was associated with lower odds of LAMA.  </a:t>
            </a:r>
          </a:p>
          <a:p>
            <a:pPr marL="342900" indent="-342900">
              <a:lnSpc>
                <a:spcPts val="4200"/>
              </a:lnSpc>
              <a:buFont typeface="Arial" panose="020B0604020202020204" pitchFamily="34" charset="0"/>
              <a:buChar char="•"/>
              <a:defRPr/>
            </a:pPr>
            <a:r>
              <a:rPr lang="en-US" sz="2400" dirty="0">
                <a:latin typeface="Arial" charset="0"/>
                <a:ea typeface="Arial" charset="0"/>
                <a:cs typeface="Arial" charset="0"/>
              </a:rPr>
              <a:t>Alcohol, drug use, and drug-induced mental disorders was the only major diagnostic category significantly associated with an increased risk of LAMA, with the odds 4 times that of the reference group.. </a:t>
            </a:r>
          </a:p>
        </p:txBody>
      </p:sp>
      <p:sp>
        <p:nvSpPr>
          <p:cNvPr id="40" name="Conclusion Analysis Textbox"/>
          <p:cNvSpPr txBox="1"/>
          <p:nvPr/>
        </p:nvSpPr>
        <p:spPr>
          <a:xfrm>
            <a:off x="28444478" y="10087369"/>
            <a:ext cx="7688659" cy="4272452"/>
          </a:xfrm>
          <a:prstGeom prst="rect">
            <a:avLst/>
          </a:prstGeom>
          <a:solidFill>
            <a:schemeClr val="bg1">
              <a:alpha val="63000"/>
            </a:schemeClr>
          </a:solidFill>
          <a:effectLst/>
        </p:spPr>
        <p:txBody>
          <a:bodyPr wrap="square">
            <a:spAutoFit/>
          </a:bodyPr>
          <a:lstStyle/>
          <a:p>
            <a:pPr>
              <a:lnSpc>
                <a:spcPts val="2944"/>
              </a:lnSpc>
              <a:spcAft>
                <a:spcPts val="768"/>
              </a:spcAft>
              <a:defRPr/>
            </a:pPr>
            <a:r>
              <a:rPr lang="en-US" sz="3072" b="1" dirty="0">
                <a:solidFill>
                  <a:srgbClr val="005BBB"/>
                </a:solidFill>
                <a:latin typeface="+mj-lt"/>
              </a:rPr>
              <a:t>Conclusion</a:t>
            </a:r>
          </a:p>
          <a:p>
            <a:pPr>
              <a:lnSpc>
                <a:spcPts val="4200"/>
              </a:lnSpc>
              <a:defRPr/>
            </a:pPr>
            <a:r>
              <a:rPr lang="en-US" sz="2400" dirty="0">
                <a:latin typeface="Arial" charset="0"/>
              </a:rPr>
              <a:t>While the overall incidence is low, the variability in LAMA rate based on patient characteristics suggests health disparities in this important hospital-related outcome.  This analysis identified important clinical, demographic, and social factors associated with increased risk for leaving against medical advice; these can inform strategic, person-centered planning. </a:t>
            </a:r>
          </a:p>
        </p:txBody>
      </p:sp>
      <p:cxnSp>
        <p:nvCxnSpPr>
          <p:cNvPr id="41" name="Horizontal Section Divider" descr="Horizontal Divider"/>
          <p:cNvCxnSpPr>
            <a:cxnSpLocks/>
          </p:cNvCxnSpPr>
          <p:nvPr/>
        </p:nvCxnSpPr>
        <p:spPr bwMode="auto">
          <a:xfrm>
            <a:off x="28375485" y="14642290"/>
            <a:ext cx="7757652" cy="0"/>
          </a:xfrm>
          <a:prstGeom prst="line">
            <a:avLst/>
          </a:prstGeom>
          <a:noFill/>
          <a:ln w="15875" cap="flat" cmpd="sng" algn="ctr">
            <a:solidFill>
              <a:schemeClr val="tx1"/>
            </a:solidFill>
            <a:prstDash val="dash"/>
            <a:round/>
            <a:headEnd type="none" w="med" len="med"/>
            <a:tailEnd type="none" w="med" len="med"/>
          </a:ln>
          <a:effectLst/>
        </p:spPr>
      </p:cxnSp>
      <p:sp>
        <p:nvSpPr>
          <p:cNvPr id="23" name="References Textbox"/>
          <p:cNvSpPr txBox="1"/>
          <p:nvPr/>
        </p:nvSpPr>
        <p:spPr>
          <a:xfrm>
            <a:off x="28374032" y="14905179"/>
            <a:ext cx="7993626" cy="4020909"/>
          </a:xfrm>
          <a:prstGeom prst="rect">
            <a:avLst/>
          </a:prstGeom>
          <a:solidFill>
            <a:schemeClr val="bg1">
              <a:alpha val="63000"/>
            </a:schemeClr>
          </a:solidFill>
          <a:effectLst/>
        </p:spPr>
        <p:txBody>
          <a:bodyPr wrap="square">
            <a:spAutoFit/>
          </a:bodyPr>
          <a:lstStyle/>
          <a:p>
            <a:pPr>
              <a:lnSpc>
                <a:spcPts val="2432"/>
              </a:lnSpc>
              <a:spcAft>
                <a:spcPts val="768"/>
              </a:spcAft>
              <a:buClr>
                <a:schemeClr val="tx2"/>
              </a:buClr>
              <a:defRPr/>
            </a:pPr>
            <a:r>
              <a:rPr lang="en-US" sz="3072" b="1" dirty="0">
                <a:solidFill>
                  <a:srgbClr val="005BBB"/>
                </a:solidFill>
                <a:latin typeface="+mj-lt"/>
              </a:rPr>
              <a:t>References</a:t>
            </a:r>
            <a:endParaRPr lang="en-US" sz="1536" dirty="0">
              <a:latin typeface="Arial" charset="0"/>
              <a:ea typeface="Arial" charset="0"/>
              <a:cs typeface="Arial" charset="0"/>
            </a:endParaRPr>
          </a:p>
          <a:p>
            <a:pPr>
              <a:lnSpc>
                <a:spcPts val="2300"/>
              </a:lnSpc>
              <a:buClr>
                <a:schemeClr val="tx2"/>
              </a:buClr>
              <a:buFont typeface="+mj-lt"/>
              <a:buAutoNum type="arabicPeriod"/>
              <a:defRPr/>
            </a:pPr>
            <a:r>
              <a:rPr lang="en-US" sz="2000" dirty="0">
                <a:latin typeface="Arial" charset="0"/>
                <a:ea typeface="Arial" charset="0"/>
                <a:cs typeface="Arial" charset="0"/>
              </a:rPr>
              <a:t>  </a:t>
            </a:r>
            <a:r>
              <a:rPr lang="en-US" sz="1800" dirty="0">
                <a:latin typeface="Arial" charset="0"/>
                <a:ea typeface="Arial" charset="0"/>
                <a:cs typeface="Arial" charset="0"/>
              </a:rPr>
              <a:t>Kuehnert, P.,, E., Killion, C., Maliski, S., Maughan, E. D., Meade, C., Murray, T., SchenFawcett, J., DePriest, K., Chinn, P., Cousin, L., Ervin, N., Flanagan, J., Fry-Bowersk, B., &amp; Waite, R. (2022). Defining the social determinants of health for nursing action to achieve health equity: A consensus paper from the American Academy of Nursing. Nursing Outlook, 70(1), 10-27. </a:t>
            </a:r>
          </a:p>
          <a:p>
            <a:pPr>
              <a:lnSpc>
                <a:spcPts val="2300"/>
              </a:lnSpc>
              <a:buClr>
                <a:schemeClr val="tx2"/>
              </a:buClr>
              <a:buFont typeface="+mj-lt"/>
              <a:buAutoNum type="arabicPeriod"/>
              <a:defRPr/>
            </a:pPr>
            <a:endParaRPr lang="en-US" sz="1800" dirty="0">
              <a:latin typeface="Arial" charset="0"/>
              <a:ea typeface="Arial" charset="0"/>
              <a:cs typeface="Arial" charset="0"/>
            </a:endParaRPr>
          </a:p>
          <a:p>
            <a:pPr>
              <a:lnSpc>
                <a:spcPts val="2300"/>
              </a:lnSpc>
              <a:buClr>
                <a:schemeClr val="tx2"/>
              </a:buClr>
              <a:buFont typeface="+mj-lt"/>
              <a:buAutoNum type="arabicPeriod"/>
              <a:defRPr/>
            </a:pPr>
            <a:r>
              <a:rPr lang="en-US" sz="1800" dirty="0">
                <a:latin typeface="Arial" charset="0"/>
                <a:ea typeface="Arial" charset="0"/>
                <a:cs typeface="Arial" charset="0"/>
              </a:rPr>
              <a:t>New York State Department of Health (Office of Patient Safety and Quality). (2019). Hospital inpatient discharges (SPARCS De-Identified): 2019. Center for Applied Research and Evaluation. Retrieved November 9, 2022 from https://</a:t>
            </a:r>
            <a:r>
              <a:rPr lang="en-US" sz="1800" dirty="0" err="1">
                <a:latin typeface="Arial" charset="0"/>
                <a:ea typeface="Arial" charset="0"/>
                <a:cs typeface="Arial" charset="0"/>
              </a:rPr>
              <a:t>health.data.ny.gov</a:t>
            </a:r>
            <a:r>
              <a:rPr lang="en-US" sz="1800" dirty="0">
                <a:latin typeface="Arial" charset="0"/>
                <a:ea typeface="Arial" charset="0"/>
                <a:cs typeface="Arial" charset="0"/>
              </a:rPr>
              <a:t>/Health/Hospital-Inpatient-Discharges-SPARCS-De-Identified/4ny4-j5zv</a:t>
            </a:r>
          </a:p>
        </p:txBody>
      </p:sp>
      <p:sp>
        <p:nvSpPr>
          <p:cNvPr id="94" name="Contact Information Textbox"/>
          <p:cNvSpPr/>
          <p:nvPr/>
        </p:nvSpPr>
        <p:spPr>
          <a:xfrm>
            <a:off x="28190001" y="19479681"/>
            <a:ext cx="6259419" cy="1179804"/>
          </a:xfrm>
          <a:prstGeom prst="rect">
            <a:avLst/>
          </a:prstGeom>
        </p:spPr>
        <p:txBody>
          <a:bodyPr wrap="square">
            <a:noAutofit/>
          </a:bodyPr>
          <a:lstStyle/>
          <a:p>
            <a:pPr>
              <a:spcAft>
                <a:spcPts val="800"/>
              </a:spcAft>
              <a:defRPr/>
            </a:pPr>
            <a:r>
              <a:rPr lang="en-US" altLang="en-US" sz="2000">
                <a:solidFill>
                  <a:schemeClr val="bg1"/>
                </a:solidFill>
                <a:ea typeface="Arial" charset="0"/>
              </a:rPr>
              <a:t>School of Nursing</a:t>
            </a:r>
          </a:p>
          <a:p>
            <a:pPr>
              <a:spcAft>
                <a:spcPts val="800"/>
              </a:spcAft>
              <a:defRPr/>
            </a:pPr>
            <a:r>
              <a:rPr lang="en-US" altLang="en-US" sz="2000">
                <a:solidFill>
                  <a:schemeClr val="bg1"/>
                </a:solidFill>
                <a:ea typeface="Arial" charset="0"/>
              </a:rPr>
              <a:t>Graduate Programs</a:t>
            </a:r>
          </a:p>
          <a:p>
            <a:pPr>
              <a:spcAft>
                <a:spcPts val="51"/>
              </a:spcAft>
              <a:defRPr/>
            </a:pPr>
            <a:r>
              <a:rPr lang="en-US" sz="2400" b="1">
                <a:solidFill>
                  <a:schemeClr val="bg1"/>
                </a:solidFill>
              </a:rPr>
              <a:t>buffalo.edu</a:t>
            </a:r>
          </a:p>
          <a:p>
            <a:pPr>
              <a:spcAft>
                <a:spcPts val="51"/>
              </a:spcAft>
              <a:defRPr/>
            </a:pPr>
            <a:endParaRPr lang="en-US" altLang="en-US" sz="1792">
              <a:solidFill>
                <a:schemeClr val="bg1"/>
              </a:solidFill>
              <a:ea typeface="Arial" charset="0"/>
            </a:endParaRPr>
          </a:p>
        </p:txBody>
      </p:sp>
      <p:sp>
        <p:nvSpPr>
          <p:cNvPr id="6" name="Introduction Textbox">
            <a:extLst>
              <a:ext uri="{FF2B5EF4-FFF2-40B4-BE49-F238E27FC236}">
                <a16:creationId xmlns:a16="http://schemas.microsoft.com/office/drawing/2014/main" id="{3ADD3570-192F-0131-F3C3-95464C021227}"/>
              </a:ext>
            </a:extLst>
          </p:cNvPr>
          <p:cNvSpPr txBox="1">
            <a:spLocks noChangeArrowheads="1"/>
          </p:cNvSpPr>
          <p:nvPr/>
        </p:nvSpPr>
        <p:spPr bwMode="auto">
          <a:xfrm>
            <a:off x="905282" y="9056946"/>
            <a:ext cx="7733746" cy="4272452"/>
          </a:xfrm>
          <a:prstGeom prst="rect">
            <a:avLst/>
          </a:prstGeom>
          <a:solidFill>
            <a:schemeClr val="bg1">
              <a:alpha val="63000"/>
            </a:schemeClr>
          </a:solidFill>
          <a:ln>
            <a:noFill/>
          </a:ln>
          <a:effec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nSpc>
                <a:spcPts val="2944"/>
              </a:lnSpc>
              <a:spcAft>
                <a:spcPts val="768"/>
              </a:spcAft>
            </a:pPr>
            <a:r>
              <a:rPr lang="en-US" sz="3070" b="1">
                <a:solidFill>
                  <a:srgbClr val="005BBB"/>
                </a:solidFill>
                <a:latin typeface="+mj-lt"/>
              </a:rPr>
              <a:t>Theoretical Framework</a:t>
            </a:r>
          </a:p>
          <a:p>
            <a:pPr>
              <a:lnSpc>
                <a:spcPts val="4200"/>
              </a:lnSpc>
            </a:pPr>
            <a:r>
              <a:rPr lang="en-US" altLang="en-US" sz="2400">
                <a:latin typeface="Arial" charset="0"/>
                <a:ea typeface="Arial" charset="0"/>
              </a:rPr>
              <a:t>The study was inspired and guided by the Planetary Health-Related Quality of Life model, a conceptual framework developed by nursing experts to identify how ‘social determinants of health can be affected by nursing roles and actions at the individual, family, and population levels with a particular focus on the role of health policy’.</a:t>
            </a:r>
            <a:r>
              <a:rPr lang="en-US" altLang="en-US" sz="2400" baseline="30000">
                <a:latin typeface="Arial" charset="0"/>
                <a:ea typeface="Arial" charset="0"/>
              </a:rPr>
              <a:t>1</a:t>
            </a:r>
          </a:p>
        </p:txBody>
      </p:sp>
      <p:sp>
        <p:nvSpPr>
          <p:cNvPr id="8" name="AutoShape 2">
            <a:extLst>
              <a:ext uri="{FF2B5EF4-FFF2-40B4-BE49-F238E27FC236}">
                <a16:creationId xmlns:a16="http://schemas.microsoft.com/office/drawing/2014/main" id="{8B3B3500-A22B-D31D-90A4-7A82BB5927E5}"/>
              </a:ext>
            </a:extLst>
          </p:cNvPr>
          <p:cNvSpPr>
            <a:spLocks noChangeAspect="1" noChangeArrowheads="1"/>
          </p:cNvSpPr>
          <p:nvPr/>
        </p:nvSpPr>
        <p:spPr bwMode="auto">
          <a:xfrm>
            <a:off x="18578513" y="103806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a:extLst>
              <a:ext uri="{FF2B5EF4-FFF2-40B4-BE49-F238E27FC236}">
                <a16:creationId xmlns:a16="http://schemas.microsoft.com/office/drawing/2014/main" id="{1F57AF94-B043-4903-24F4-5596045B8AFC}"/>
              </a:ext>
            </a:extLst>
          </p:cNvPr>
          <p:cNvSpPr>
            <a:spLocks noChangeAspect="1" noChangeArrowheads="1"/>
          </p:cNvSpPr>
          <p:nvPr/>
        </p:nvSpPr>
        <p:spPr bwMode="auto">
          <a:xfrm>
            <a:off x="18730913" y="105330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104" name="Horizontal Section Divider" descr="Horizontal Divider">
            <a:extLst>
              <a:ext uri="{FF2B5EF4-FFF2-40B4-BE49-F238E27FC236}">
                <a16:creationId xmlns:a16="http://schemas.microsoft.com/office/drawing/2014/main" id="{F07EA525-3671-F940-3D5B-50D32C489BEA}"/>
              </a:ext>
            </a:extLst>
          </p:cNvPr>
          <p:cNvCxnSpPr>
            <a:cxnSpLocks/>
          </p:cNvCxnSpPr>
          <p:nvPr/>
        </p:nvCxnSpPr>
        <p:spPr bwMode="auto">
          <a:xfrm>
            <a:off x="19531675" y="13329398"/>
            <a:ext cx="7757652" cy="0"/>
          </a:xfrm>
          <a:prstGeom prst="line">
            <a:avLst/>
          </a:prstGeom>
          <a:noFill/>
          <a:ln w="15875" cap="flat" cmpd="sng" algn="ctr">
            <a:solidFill>
              <a:schemeClr val="tx1"/>
            </a:solidFill>
            <a:prstDash val="dash"/>
            <a:round/>
            <a:headEnd type="none" w="med" len="med"/>
            <a:tailEnd type="none" w="med" len="med"/>
          </a:ln>
          <a:effectLst/>
        </p:spPr>
      </p:cxnSp>
      <p:cxnSp>
        <p:nvCxnSpPr>
          <p:cNvPr id="12" name="Horizontal Section Divider" descr="Horizontal Divider">
            <a:extLst>
              <a:ext uri="{FF2B5EF4-FFF2-40B4-BE49-F238E27FC236}">
                <a16:creationId xmlns:a16="http://schemas.microsoft.com/office/drawing/2014/main" id="{F8FB63BC-D15D-D6C9-6FE4-586E13A66A33}"/>
              </a:ext>
            </a:extLst>
          </p:cNvPr>
          <p:cNvCxnSpPr>
            <a:cxnSpLocks/>
          </p:cNvCxnSpPr>
          <p:nvPr/>
        </p:nvCxnSpPr>
        <p:spPr bwMode="auto">
          <a:xfrm>
            <a:off x="1024803" y="13661093"/>
            <a:ext cx="7660728" cy="0"/>
          </a:xfrm>
          <a:prstGeom prst="line">
            <a:avLst/>
          </a:prstGeom>
          <a:noFill/>
          <a:ln w="15875" cap="flat" cmpd="sng" algn="ctr">
            <a:solidFill>
              <a:schemeClr val="tx1"/>
            </a:solidFill>
            <a:prstDash val="dash"/>
            <a:round/>
            <a:headEnd type="none" w="med" len="med"/>
            <a:tailEnd type="none" w="med" len="med"/>
          </a:ln>
          <a:effectLst/>
        </p:spPr>
      </p:cxnSp>
      <p:cxnSp>
        <p:nvCxnSpPr>
          <p:cNvPr id="15" name="Horizontal Section Divider" descr="Horizontal Divider">
            <a:extLst>
              <a:ext uri="{FF2B5EF4-FFF2-40B4-BE49-F238E27FC236}">
                <a16:creationId xmlns:a16="http://schemas.microsoft.com/office/drawing/2014/main" id="{5F2557ED-50FE-07D8-BB18-5827B32A62EC}"/>
              </a:ext>
            </a:extLst>
          </p:cNvPr>
          <p:cNvCxnSpPr>
            <a:cxnSpLocks/>
          </p:cNvCxnSpPr>
          <p:nvPr/>
        </p:nvCxnSpPr>
        <p:spPr bwMode="auto">
          <a:xfrm>
            <a:off x="9969213" y="14694903"/>
            <a:ext cx="8298180" cy="0"/>
          </a:xfrm>
          <a:prstGeom prst="line">
            <a:avLst/>
          </a:prstGeom>
          <a:noFill/>
          <a:ln w="15875" cap="flat" cmpd="sng" algn="ctr">
            <a:solidFill>
              <a:schemeClr val="tx1"/>
            </a:solidFill>
            <a:prstDash val="dash"/>
            <a:round/>
            <a:headEnd type="none" w="med" len="med"/>
            <a:tailEnd type="none" w="med" len="med"/>
          </a:ln>
          <a:effectLst/>
        </p:spPr>
      </p:cxnSp>
      <p:pic>
        <p:nvPicPr>
          <p:cNvPr id="18" name="Picture 17">
            <a:extLst>
              <a:ext uri="{FF2B5EF4-FFF2-40B4-BE49-F238E27FC236}">
                <a16:creationId xmlns:a16="http://schemas.microsoft.com/office/drawing/2014/main" id="{470C9E19-7191-0CDC-8549-D879E17802D6}"/>
              </a:ext>
            </a:extLst>
          </p:cNvPr>
          <p:cNvPicPr>
            <a:picLocks noChangeAspect="1"/>
          </p:cNvPicPr>
          <p:nvPr/>
        </p:nvPicPr>
        <p:blipFill>
          <a:blip r:embed="rId3"/>
          <a:stretch>
            <a:fillRect/>
          </a:stretch>
        </p:blipFill>
        <p:spPr>
          <a:xfrm>
            <a:off x="9755566" y="8100605"/>
            <a:ext cx="4339877" cy="2858393"/>
          </a:xfrm>
          <a:prstGeom prst="rect">
            <a:avLst/>
          </a:prstGeom>
        </p:spPr>
      </p:pic>
      <p:pic>
        <p:nvPicPr>
          <p:cNvPr id="20" name="Picture 19">
            <a:extLst>
              <a:ext uri="{FF2B5EF4-FFF2-40B4-BE49-F238E27FC236}">
                <a16:creationId xmlns:a16="http://schemas.microsoft.com/office/drawing/2014/main" id="{0A3D0D10-0E8B-6A98-50E0-E485D9B98CC2}"/>
              </a:ext>
            </a:extLst>
          </p:cNvPr>
          <p:cNvPicPr>
            <a:picLocks noChangeAspect="1"/>
          </p:cNvPicPr>
          <p:nvPr/>
        </p:nvPicPr>
        <p:blipFill rotWithShape="1">
          <a:blip r:embed="rId4"/>
          <a:srcRect l="3924"/>
          <a:stretch/>
        </p:blipFill>
        <p:spPr>
          <a:xfrm>
            <a:off x="14421039" y="8104740"/>
            <a:ext cx="4169553" cy="2858392"/>
          </a:xfrm>
          <a:prstGeom prst="rect">
            <a:avLst/>
          </a:prstGeom>
        </p:spPr>
      </p:pic>
      <p:pic>
        <p:nvPicPr>
          <p:cNvPr id="22" name="Picture 21">
            <a:extLst>
              <a:ext uri="{FF2B5EF4-FFF2-40B4-BE49-F238E27FC236}">
                <a16:creationId xmlns:a16="http://schemas.microsoft.com/office/drawing/2014/main" id="{BCFB5487-A647-044F-D9B5-5D284F24ABD6}"/>
              </a:ext>
            </a:extLst>
          </p:cNvPr>
          <p:cNvPicPr>
            <a:picLocks noChangeAspect="1"/>
          </p:cNvPicPr>
          <p:nvPr/>
        </p:nvPicPr>
        <p:blipFill>
          <a:blip r:embed="rId5"/>
          <a:stretch>
            <a:fillRect/>
          </a:stretch>
        </p:blipFill>
        <p:spPr>
          <a:xfrm>
            <a:off x="9946353" y="14905179"/>
            <a:ext cx="7683588" cy="3913380"/>
          </a:xfrm>
          <a:prstGeom prst="rect">
            <a:avLst/>
          </a:prstGeom>
        </p:spPr>
      </p:pic>
      <p:pic>
        <p:nvPicPr>
          <p:cNvPr id="24" name="Picture 23">
            <a:extLst>
              <a:ext uri="{FF2B5EF4-FFF2-40B4-BE49-F238E27FC236}">
                <a16:creationId xmlns:a16="http://schemas.microsoft.com/office/drawing/2014/main" id="{CB463CD1-3796-F078-8541-B6B61948AF9E}"/>
              </a:ext>
            </a:extLst>
          </p:cNvPr>
          <p:cNvPicPr>
            <a:picLocks noChangeAspect="1"/>
          </p:cNvPicPr>
          <p:nvPr/>
        </p:nvPicPr>
        <p:blipFill>
          <a:blip r:embed="rId6"/>
          <a:stretch>
            <a:fillRect/>
          </a:stretch>
        </p:blipFill>
        <p:spPr>
          <a:xfrm>
            <a:off x="10266702" y="11301573"/>
            <a:ext cx="7637298" cy="3376056"/>
          </a:xfrm>
          <a:prstGeom prst="rect">
            <a:avLst/>
          </a:prstGeom>
        </p:spPr>
      </p:pic>
      <p:pic>
        <p:nvPicPr>
          <p:cNvPr id="25" name="Picture 24">
            <a:extLst>
              <a:ext uri="{FF2B5EF4-FFF2-40B4-BE49-F238E27FC236}">
                <a16:creationId xmlns:a16="http://schemas.microsoft.com/office/drawing/2014/main" id="{52D3E3FA-F9C5-2833-7D8B-B0BB04A5AE63}"/>
              </a:ext>
            </a:extLst>
          </p:cNvPr>
          <p:cNvPicPr>
            <a:picLocks noChangeAspect="1"/>
          </p:cNvPicPr>
          <p:nvPr/>
        </p:nvPicPr>
        <p:blipFill>
          <a:blip r:embed="rId7"/>
          <a:stretch>
            <a:fillRect/>
          </a:stretch>
        </p:blipFill>
        <p:spPr>
          <a:xfrm>
            <a:off x="19643788" y="4930577"/>
            <a:ext cx="7606603" cy="10018451"/>
          </a:xfrm>
          <a:prstGeom prst="rect">
            <a:avLst/>
          </a:prstGeom>
        </p:spPr>
      </p:pic>
      <p:sp>
        <p:nvSpPr>
          <p:cNvPr id="26" name="Results Textbox">
            <a:extLst>
              <a:ext uri="{FF2B5EF4-FFF2-40B4-BE49-F238E27FC236}">
                <a16:creationId xmlns:a16="http://schemas.microsoft.com/office/drawing/2014/main" id="{22B71473-1A17-951C-F7F9-6A2BA004C3AB}"/>
              </a:ext>
            </a:extLst>
          </p:cNvPr>
          <p:cNvSpPr txBox="1"/>
          <p:nvPr/>
        </p:nvSpPr>
        <p:spPr>
          <a:xfrm>
            <a:off x="19109814" y="15467965"/>
            <a:ext cx="8179513" cy="3195234"/>
          </a:xfrm>
          <a:prstGeom prst="rect">
            <a:avLst/>
          </a:prstGeom>
          <a:solidFill>
            <a:schemeClr val="bg1">
              <a:alpha val="63000"/>
            </a:schemeClr>
          </a:solidFill>
          <a:effectLst/>
        </p:spPr>
        <p:txBody>
          <a:bodyPr wrap="square">
            <a:spAutoFit/>
          </a:bodyPr>
          <a:lstStyle/>
          <a:p>
            <a:pPr>
              <a:lnSpc>
                <a:spcPts val="2944"/>
              </a:lnSpc>
              <a:spcAft>
                <a:spcPts val="768"/>
              </a:spcAft>
              <a:defRPr/>
            </a:pPr>
            <a:r>
              <a:rPr lang="en-US" sz="3072" b="1" dirty="0">
                <a:solidFill>
                  <a:srgbClr val="005BBB"/>
                </a:solidFill>
                <a:latin typeface="+mj-lt"/>
              </a:rPr>
              <a:t>Results</a:t>
            </a:r>
          </a:p>
          <a:p>
            <a:pPr marL="342900" indent="-342900">
              <a:lnSpc>
                <a:spcPts val="4200"/>
              </a:lnSpc>
              <a:buFont typeface="Arial" panose="020B0604020202020204" pitchFamily="34" charset="0"/>
              <a:buChar char="•"/>
              <a:defRPr/>
            </a:pPr>
            <a:r>
              <a:rPr lang="en-US" sz="2400" dirty="0">
                <a:latin typeface="Arial" charset="0"/>
                <a:ea typeface="Arial" charset="0"/>
                <a:cs typeface="Arial" charset="0"/>
              </a:rPr>
              <a:t>Older age, female gender, and elective admission type were consistent with lower LAMA rates. </a:t>
            </a:r>
          </a:p>
          <a:p>
            <a:pPr marL="342900" indent="-342900">
              <a:lnSpc>
                <a:spcPts val="4200"/>
              </a:lnSpc>
              <a:buFont typeface="Arial" panose="020B0604020202020204" pitchFamily="34" charset="0"/>
              <a:buChar char="•"/>
              <a:defRPr/>
            </a:pPr>
            <a:r>
              <a:rPr lang="en-US" sz="2400" dirty="0">
                <a:latin typeface="Arial" charset="0"/>
                <a:ea typeface="Arial" charset="0"/>
                <a:cs typeface="Arial" charset="0"/>
              </a:rPr>
              <a:t>African American race, emergency admission type, and government-funded insurance were observed as having increased risk.</a:t>
            </a:r>
          </a:p>
        </p:txBody>
      </p:sp>
      <p:sp>
        <p:nvSpPr>
          <p:cNvPr id="28" name="TextBox 27">
            <a:extLst>
              <a:ext uri="{FF2B5EF4-FFF2-40B4-BE49-F238E27FC236}">
                <a16:creationId xmlns:a16="http://schemas.microsoft.com/office/drawing/2014/main" id="{66E7ABFE-057D-3F4F-0889-6712EDDE4103}"/>
              </a:ext>
            </a:extLst>
          </p:cNvPr>
          <p:cNvSpPr txBox="1"/>
          <p:nvPr/>
        </p:nvSpPr>
        <p:spPr>
          <a:xfrm>
            <a:off x="19035714" y="4408277"/>
            <a:ext cx="7818120" cy="464230"/>
          </a:xfrm>
          <a:prstGeom prst="rect">
            <a:avLst/>
          </a:prstGeom>
          <a:noFill/>
        </p:spPr>
        <p:txBody>
          <a:bodyPr wrap="square">
            <a:spAutoFit/>
          </a:bodyPr>
          <a:lstStyle/>
          <a:p>
            <a:pPr>
              <a:lnSpc>
                <a:spcPts val="2944"/>
              </a:lnSpc>
              <a:spcAft>
                <a:spcPts val="768"/>
              </a:spcAft>
              <a:defRPr/>
            </a:pPr>
            <a:r>
              <a:rPr lang="en-US" sz="3070" b="1" dirty="0">
                <a:solidFill>
                  <a:srgbClr val="005BBB"/>
                </a:solidFill>
                <a:latin typeface="+mj-lt"/>
              </a:rPr>
              <a:t>Analysis of Logistic Regression Output</a:t>
            </a:r>
          </a:p>
        </p:txBody>
      </p:sp>
      <p:cxnSp>
        <p:nvCxnSpPr>
          <p:cNvPr id="29" name="Horizontal Section Divider" descr="Horizontal Divider">
            <a:extLst>
              <a:ext uri="{FF2B5EF4-FFF2-40B4-BE49-F238E27FC236}">
                <a16:creationId xmlns:a16="http://schemas.microsoft.com/office/drawing/2014/main" id="{A5E7C187-C39E-769E-DC8E-FC773C0E2E92}"/>
              </a:ext>
            </a:extLst>
          </p:cNvPr>
          <p:cNvCxnSpPr>
            <a:cxnSpLocks/>
          </p:cNvCxnSpPr>
          <p:nvPr/>
        </p:nvCxnSpPr>
        <p:spPr bwMode="auto">
          <a:xfrm>
            <a:off x="19109814" y="15233575"/>
            <a:ext cx="8298180" cy="0"/>
          </a:xfrm>
          <a:prstGeom prst="line">
            <a:avLst/>
          </a:prstGeom>
          <a:noFill/>
          <a:ln w="15875" cap="flat" cmpd="sng" algn="ctr">
            <a:solidFill>
              <a:schemeClr val="tx1"/>
            </a:solidFill>
            <a:prstDash val="dash"/>
            <a:round/>
            <a:headEnd type="none" w="med" len="med"/>
            <a:tailEnd type="none" w="med" len="med"/>
          </a:ln>
          <a:effectLst/>
        </p:spPr>
      </p:cxnSp>
      <p:cxnSp>
        <p:nvCxnSpPr>
          <p:cNvPr id="30" name="Horizontal Section Divider" descr="Horizontal Divider">
            <a:extLst>
              <a:ext uri="{FF2B5EF4-FFF2-40B4-BE49-F238E27FC236}">
                <a16:creationId xmlns:a16="http://schemas.microsoft.com/office/drawing/2014/main" id="{22635B23-00F8-B851-328D-AEEF88EBD2D6}"/>
              </a:ext>
            </a:extLst>
          </p:cNvPr>
          <p:cNvCxnSpPr>
            <a:cxnSpLocks/>
          </p:cNvCxnSpPr>
          <p:nvPr/>
        </p:nvCxnSpPr>
        <p:spPr bwMode="auto">
          <a:xfrm>
            <a:off x="28374032" y="9854420"/>
            <a:ext cx="8298180" cy="0"/>
          </a:xfrm>
          <a:prstGeom prst="line">
            <a:avLst/>
          </a:prstGeom>
          <a:noFill/>
          <a:ln w="15875" cap="flat" cmpd="sng" algn="ctr">
            <a:solidFill>
              <a:schemeClr val="tx1"/>
            </a:solidFill>
            <a:prstDash val="dash"/>
            <a:round/>
            <a:headEnd type="none" w="med" len="med"/>
            <a:tailEnd type="none" w="med" len="med"/>
          </a:ln>
          <a:effectLst/>
        </p:spPr>
      </p:cxnSp>
    </p:spTree>
    <p:extLst>
      <p:ext uri="{BB962C8B-B14F-4D97-AF65-F5344CB8AC3E}">
        <p14:creationId xmlns:p14="http://schemas.microsoft.com/office/powerpoint/2010/main" val="109865799"/>
      </p:ext>
    </p:extLst>
  </p:cSld>
  <p:clrMapOvr>
    <a:masterClrMapping/>
  </p:clrMapOvr>
</p:sld>
</file>

<file path=ppt/theme/theme1.xml><?xml version="1.0" encoding="utf-8"?>
<a:theme xmlns:a="http://schemas.openxmlformats.org/drawingml/2006/main" name="Research Poster Template">
  <a:themeElements>
    <a:clrScheme name="UB Color Palette">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186BB7"/>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ST Accessible" id="{BC02AB42-924F-614D-9F02-5DAD031142A4}" vid="{CEC2668D-C73A-D648-809C-2002B42E64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Research Poster Template</Template>
  <TotalTime>348</TotalTime>
  <Words>573</Words>
  <Application>Microsoft Macintosh PowerPoint</Application>
  <PresentationFormat>Custom</PresentationFormat>
  <Paragraphs>27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System Font Regular</vt:lpstr>
      <vt:lpstr>Research Poster Template</vt:lpstr>
      <vt:lpstr>PowerPoint Presentation</vt:lpstr>
    </vt:vector>
  </TitlesOfParts>
  <Manager/>
  <Company/>
  <LinksUpToDate>false</LinksUpToDate>
  <SharedDoc>false</SharedDoc>
  <HyperlinkBase>www.buffalo.edu/brand</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Microsoft Office User</dc:creator>
  <cp:keywords/>
  <dc:description/>
  <cp:lastModifiedBy>Erica Smith</cp:lastModifiedBy>
  <cp:revision>35</cp:revision>
  <cp:lastPrinted>2018-07-27T15:05:13Z</cp:lastPrinted>
  <dcterms:created xsi:type="dcterms:W3CDTF">2019-03-28T18:35:19Z</dcterms:created>
  <dcterms:modified xsi:type="dcterms:W3CDTF">2023-04-10T20:18:06Z</dcterms:modified>
  <cp:category/>
</cp:coreProperties>
</file>