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1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Patient management for the dental </a:t>
            </a:r>
            <a:r>
              <a:rPr lang="en-US" dirty="0" smtClean="0"/>
              <a:t>clinic</a:t>
            </a:r>
            <a:r>
              <a:rPr lang="fa-IR" dirty="0" smtClean="0"/>
              <a:t/>
            </a:r>
            <a:br>
              <a:rPr lang="fa-IR" dirty="0" smtClean="0"/>
            </a:br>
            <a:r>
              <a:rPr lang="fa-IR" dirty="0"/>
              <a:t/>
            </a:r>
            <a:br>
              <a:rPr lang="fa-IR" dirty="0"/>
            </a:br>
            <a:r>
              <a:rPr lang="en-US" sz="3100" dirty="0" smtClean="0"/>
              <a:t>final project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err="1" smtClean="0"/>
              <a:t>Sobhan</a:t>
            </a:r>
            <a:r>
              <a:rPr lang="en-US" dirty="0" smtClean="0"/>
              <a:t> </a:t>
            </a:r>
            <a:r>
              <a:rPr lang="en-US" dirty="0" err="1" smtClean="0"/>
              <a:t>asasi</a:t>
            </a:r>
            <a:endParaRPr lang="en-US" dirty="0" smtClean="0"/>
          </a:p>
          <a:p>
            <a:pPr algn="l"/>
            <a:r>
              <a:rPr lang="en-US" dirty="0" smtClean="0"/>
              <a:t>Omid </a:t>
            </a:r>
            <a:r>
              <a:rPr lang="en-US" dirty="0" err="1" smtClean="0"/>
              <a:t>razzaghi</a:t>
            </a:r>
            <a:endParaRPr lang="en-US" dirty="0" smtClean="0"/>
          </a:p>
          <a:p>
            <a:pPr algn="l"/>
            <a:r>
              <a:rPr lang="en-US" dirty="0" err="1" smtClean="0"/>
              <a:t>Seyed</a:t>
            </a:r>
            <a:r>
              <a:rPr lang="en-US" dirty="0" smtClean="0"/>
              <a:t> </a:t>
            </a:r>
            <a:r>
              <a:rPr lang="en-US" dirty="0" err="1" smtClean="0"/>
              <a:t>ali</a:t>
            </a:r>
            <a:r>
              <a:rPr lang="en-US" dirty="0" smtClean="0"/>
              <a:t> </a:t>
            </a:r>
            <a:r>
              <a:rPr lang="en-US" dirty="0" err="1" smtClean="0"/>
              <a:t>hashemi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34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Sign in &amp; Sign up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2400" dirty="0" smtClean="0"/>
              <a:t>Patient Portal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2400" dirty="0" smtClean="0"/>
              <a:t>Doctor Portal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998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in &amp; Sign </a:t>
            </a:r>
            <a:r>
              <a:rPr lang="en-US" dirty="0" smtClean="0"/>
              <a:t>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Select the role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2400" dirty="0" smtClean="0"/>
              <a:t>Sign in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2400" dirty="0" smtClean="0"/>
              <a:t>Sign up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062" y="1063939"/>
            <a:ext cx="4035002" cy="26732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062" y="2142067"/>
            <a:ext cx="4060820" cy="26732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971" y="3639941"/>
            <a:ext cx="4035002" cy="272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81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 </a:t>
            </a:r>
            <a:r>
              <a:rPr lang="en-US" dirty="0" smtClean="0"/>
              <a:t>Portal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Patient’s information</a:t>
            </a:r>
          </a:p>
          <a:p>
            <a:endParaRPr lang="en-US" dirty="0" smtClean="0"/>
          </a:p>
          <a:p>
            <a:r>
              <a:rPr lang="en-US" sz="2400" dirty="0" smtClean="0"/>
              <a:t>Scheduling</a:t>
            </a:r>
          </a:p>
          <a:p>
            <a:endParaRPr lang="fa-IR" dirty="0" smtClean="0"/>
          </a:p>
          <a:p>
            <a:r>
              <a:rPr lang="en-US" sz="2400" dirty="0" smtClean="0"/>
              <a:t>Resume</a:t>
            </a:r>
          </a:p>
          <a:p>
            <a:endParaRPr lang="en-US" dirty="0" smtClean="0"/>
          </a:p>
          <a:p>
            <a:r>
              <a:rPr lang="en-US" sz="2400" dirty="0" smtClean="0"/>
              <a:t>Massages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284" y="609600"/>
            <a:ext cx="4610420" cy="38737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474" y="1504335"/>
            <a:ext cx="4606230" cy="37067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284" y="2142067"/>
            <a:ext cx="4610420" cy="39314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284" y="2928543"/>
            <a:ext cx="4886632" cy="392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30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Doctor </a:t>
            </a:r>
            <a:r>
              <a:rPr lang="en-US" dirty="0" smtClean="0"/>
              <a:t>Portal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Doctor’s information</a:t>
            </a:r>
          </a:p>
          <a:p>
            <a:endParaRPr lang="en-US" sz="2400" dirty="0"/>
          </a:p>
          <a:p>
            <a:r>
              <a:rPr lang="en-US" sz="2400" dirty="0" smtClean="0"/>
              <a:t>See previous resume</a:t>
            </a:r>
          </a:p>
          <a:p>
            <a:endParaRPr lang="en-US" sz="2400" dirty="0"/>
          </a:p>
          <a:p>
            <a:r>
              <a:rPr lang="en-US" sz="2400" dirty="0" smtClean="0"/>
              <a:t>New prescription</a:t>
            </a:r>
          </a:p>
          <a:p>
            <a:endParaRPr lang="en-US" sz="2400" dirty="0"/>
          </a:p>
          <a:p>
            <a:r>
              <a:rPr lang="en-US" sz="2400" dirty="0" smtClean="0"/>
              <a:t>Massages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835" y="353962"/>
            <a:ext cx="4434902" cy="38617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835" y="884905"/>
            <a:ext cx="4625591" cy="38617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835" y="1877963"/>
            <a:ext cx="4646623" cy="35864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835" y="2511089"/>
            <a:ext cx="4631190" cy="380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42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/>
              <a:t>THANK YOU FOR YOUR ATTENTION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8139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63</TotalTime>
  <Words>57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Celestial</vt:lpstr>
      <vt:lpstr>Patient management for the dental clinic  final project</vt:lpstr>
      <vt:lpstr>titles</vt:lpstr>
      <vt:lpstr>Sign in &amp; Sign up</vt:lpstr>
      <vt:lpstr>Patient Portal</vt:lpstr>
      <vt:lpstr>Doctor Portal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 management for the dental clinic  final project</dc:title>
  <dc:creator>s.ali hahsemi</dc:creator>
  <cp:lastModifiedBy>s.ali hahsemi</cp:lastModifiedBy>
  <cp:revision>7</cp:revision>
  <dcterms:created xsi:type="dcterms:W3CDTF">2021-02-11T16:04:18Z</dcterms:created>
  <dcterms:modified xsi:type="dcterms:W3CDTF">2021-02-11T18:36:01Z</dcterms:modified>
</cp:coreProperties>
</file>