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6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0BDF-1A4E-4C22-0D23-53681E81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411C5F-BA64-41F0-93D1-F54414735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B7115-3DE9-E677-BF81-FF8061EF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C463-C836-4036-8E12-47F75492800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37CC4B-C57A-25DA-1E00-0EB3250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0949B4-D750-F041-9ECB-B1930966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6476-5A14-4422-8A97-6A38265CE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70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04F06-B380-EE84-A563-670F98EA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492F25-A4FE-0295-8279-0AC9FAAD8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41633-47BB-253C-3F98-391313E6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C463-C836-4036-8E12-47F75492800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482C9-A187-2B68-FEC6-B2584D32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1BBD7-5329-44BC-CBD1-2F44E52C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6476-5A14-4422-8A97-6A38265CE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445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36BF18-5903-CFC9-E3E9-B54DA3347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F885B1-4EAC-4FDB-B7FB-3D2EB7406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36BDC-896D-564D-5A1E-492CAC16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C463-C836-4036-8E12-47F75492800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B0A034-7CF2-337C-8F0A-B9B1D94C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87880-D950-74EA-B696-81CCA28D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6476-5A14-4422-8A97-6A38265CE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2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551F-92B4-497F-68E1-2D8C05C5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9CA7F-9A2E-5A47-9C21-8111FA9F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CFBBF-0B89-5A6B-842F-4600EE3C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C463-C836-4036-8E12-47F75492800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515052-430E-F3FC-35AC-D22A69C7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C3542-8C3D-86D3-408E-60D5762E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6476-5A14-4422-8A97-6A38265CE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0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0E080-8A27-38BC-8A9D-4DBB7EF3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368B44-B157-FC71-ACF9-FD61E46F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C5A36-8B07-2911-87ED-F4E83C27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C463-C836-4036-8E12-47F75492800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CA61D-7DAF-29F6-554A-EC0F63C5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4E57E-8CFF-C35E-4A4E-DC33B9D0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6476-5A14-4422-8A97-6A38265CE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35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D4C62-A204-9ACA-78B2-C58F6BF1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EB0B3-3DC8-9950-9A43-CD2EFF813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B19363-E5F0-19B9-3DBD-8E4F9E0A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BF5B10-D678-21DC-C997-FEF001ED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C463-C836-4036-8E12-47F75492800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83181E-D129-1D72-79C6-6B4E5C51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92648-BC7E-AA25-7F43-F27AD7CD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6476-5A14-4422-8A97-6A38265CE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4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17FC9-AC79-CE7F-AB38-438F14E1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076D21-0C27-896E-4DBD-13E124E8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93D451-52E9-9A7D-2972-FA23A2FA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705AC6-BF85-3263-AE0F-230EDFB04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DEB021-9572-7C33-6549-952C20023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4E956D-C6FF-FF40-5811-87703ECC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C463-C836-4036-8E12-47F75492800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69398B-6B2D-FAE2-0455-77E4FE1E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4C24B8-A185-EDBB-91C9-CFA9E32D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6476-5A14-4422-8A97-6A38265CE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2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6973B-905E-06E9-451E-11D79C13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122A69-B383-6AED-48BD-2B3BDE7D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C463-C836-4036-8E12-47F75492800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F57A54-9172-231F-AE56-A2890BE7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E36BE5-B75D-CA4D-EDF0-F9A8FBA1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6476-5A14-4422-8A97-6A38265CE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9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7198D6-2EF4-6949-4A8C-CBAA8BB2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C463-C836-4036-8E12-47F75492800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21E986-7281-61D2-12B3-8907F892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83CCC7-D023-7FEE-311E-7896A4B0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6476-5A14-4422-8A97-6A38265CE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85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5F5ED-3D42-4ED9-42FA-262D6D2A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47C1D-F0D1-158B-9A2B-F38E9650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D5C0EB-466F-4D3D-1005-460556283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A26753-8FB0-404F-D001-D8E56566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C463-C836-4036-8E12-47F75492800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CF8A8-BCC1-E8B1-4011-81F8B92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7B4E7-604A-50EB-7255-E38E5853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6476-5A14-4422-8A97-6A38265CE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5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C4E38-427B-A6CD-7071-60EDA23F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F7C671-5424-C72B-57EE-3096856FF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E8C99-440F-DBA5-C05B-49071CCD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8EE4B1-6529-3964-7E8E-3B42E877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C463-C836-4036-8E12-47F75492800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3C6D68-9F1C-9A9B-135B-90CD35CD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E200E8-6528-F10B-EEFA-A2F67F79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6476-5A14-4422-8A97-6A38265CE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20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3FACD7-1421-84F1-F3A6-2B43F2D8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E322A4-78EB-F2A6-49F8-0B5B088D2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72339-3D2A-2400-6CB7-2D79B008B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C463-C836-4036-8E12-47F75492800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9A820-6DEB-A61D-09F3-5A154A8B9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3C20B5-60CA-5119-32A1-79D61F3E9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6476-5A14-4422-8A97-6A38265CE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10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160AAD1-647D-CB07-AF18-15EA9091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36"/>
            <a:ext cx="5291666" cy="45772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8EDEBA-FD24-947B-DE4A-52A2FD63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22" y="432367"/>
            <a:ext cx="4274871" cy="32168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8754331-474F-C54E-4934-BD9FDBF5E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24" y="3711238"/>
            <a:ext cx="5898776" cy="30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2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3CF11-F814-2910-109C-CCE2CDBE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EFB3E-D3A1-6546-30B1-9A714417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0E9AB3-0743-6C12-59DE-F0EB9CB8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3" y="120127"/>
            <a:ext cx="11540827" cy="42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8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66AC6B-01BE-AB59-5833-83E259B8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33" y="236084"/>
            <a:ext cx="9020175" cy="1323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9AE53C-1DA2-EE29-E454-D40D599C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3" y="2953158"/>
            <a:ext cx="9129323" cy="21527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84072C-62DE-1DFA-E81B-BB319ED45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97" y="5382215"/>
            <a:ext cx="6696075" cy="7143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C04F1A9-F238-1BC8-4AD2-897D5F2A8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564" y="6207290"/>
            <a:ext cx="4672715" cy="58336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25736DB-E658-1A7F-C2ED-2A9A2D65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47" y="1308999"/>
            <a:ext cx="5779255" cy="164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6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4B7E78-7F7D-FC5A-C88B-8307B08C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12" y="676051"/>
            <a:ext cx="10211960" cy="6901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65F2CD-34FC-3EB3-7054-08C93ADE6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9" y="1621099"/>
            <a:ext cx="7543800" cy="9048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A05279-6F5D-05CF-6848-EF81247CB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12" y="2780852"/>
            <a:ext cx="7439025" cy="19431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515FF7-B675-FDBE-DDC5-CC74C1ADF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186" y="5077049"/>
            <a:ext cx="69627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76A76BC-BADE-B145-67F6-FE4042E8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2" y="275103"/>
            <a:ext cx="10227567" cy="19517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110C37-67F2-A93C-879E-D0498369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93" y="2600919"/>
            <a:ext cx="5291667" cy="3981978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26A2D389-1EEA-663D-6009-7B55AB3E1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02" y="2435493"/>
            <a:ext cx="5047329" cy="43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2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84099FD-7D52-85A8-E58F-68D0211E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4" y="177669"/>
            <a:ext cx="10080363" cy="31064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7215E3B-1602-FE98-E7BC-7B1D0E59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571" y="3486231"/>
            <a:ext cx="4480758" cy="3371769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C9DD9DC5-89F4-26D5-BCAA-F10AEFB24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161" y="3573884"/>
            <a:ext cx="3731270" cy="32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5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578D3-B417-024C-FF67-729D4983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1B1655-046E-F0D3-3F92-F8C51A14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857"/>
            <a:ext cx="10392784" cy="52842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8725F7-4EAD-1303-2908-A2880C13E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12" y="5220754"/>
            <a:ext cx="4067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9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578D3-B417-024C-FF67-729D4983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1B1655-046E-F0D3-3F92-F8C51A14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857"/>
            <a:ext cx="10392784" cy="52842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8725F7-4EAD-1303-2908-A2880C13E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12" y="5220754"/>
            <a:ext cx="4067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3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788B0-1544-4C06-F962-BD9821C1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8E664-C9DF-7D02-19F6-00A3CBAD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E9ABFE-0475-1B34-952C-349B8225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49" y="239020"/>
            <a:ext cx="10209962" cy="57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7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9A2E1-95DB-FC71-2B77-5043C38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38B5A-59C7-2821-4744-1445ED05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E2919C-BD4B-84A0-FD97-3AE6169D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4" y="3711238"/>
            <a:ext cx="5898776" cy="30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89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Eswart Zagal Flores</dc:creator>
  <cp:lastModifiedBy>Roberto Eswart Zagal Flores</cp:lastModifiedBy>
  <cp:revision>1</cp:revision>
  <dcterms:created xsi:type="dcterms:W3CDTF">2022-05-11T17:52:02Z</dcterms:created>
  <dcterms:modified xsi:type="dcterms:W3CDTF">2022-05-11T18:33:27Z</dcterms:modified>
</cp:coreProperties>
</file>