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65" r:id="rId3"/>
    <p:sldId id="269" r:id="rId4"/>
    <p:sldId id="270" r:id="rId5"/>
    <p:sldId id="268" r:id="rId6"/>
    <p:sldId id="260" r:id="rId7"/>
    <p:sldId id="263" r:id="rId8"/>
    <p:sldId id="262" r:id="rId9"/>
    <p:sldId id="261" r:id="rId10"/>
    <p:sldId id="259" r:id="rId11"/>
    <p:sldId id="258" r:id="rId12"/>
    <p:sldId id="264" r:id="rId13"/>
    <p:sldId id="267" r:id="rId14"/>
    <p:sldId id="266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960A38-9AE3-48C1-B8C2-974556463F06}" v="11" dt="2021-02-10T05:58:37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men Ho" userId="93c667f9316b9031" providerId="LiveId" clId="{FA960A38-9AE3-48C1-B8C2-974556463F06}"/>
    <pc:docChg chg="undo custSel addSld modSld sldOrd addMainMaster delMainMaster">
      <pc:chgData name="Carmen Ho" userId="93c667f9316b9031" providerId="LiveId" clId="{FA960A38-9AE3-48C1-B8C2-974556463F06}" dt="2021-02-10T06:03:00.605" v="2642"/>
      <pc:docMkLst>
        <pc:docMk/>
      </pc:docMkLst>
      <pc:sldChg chg="addSp delSp modSp mod setBg modClrScheme chgLayout">
        <pc:chgData name="Carmen Ho" userId="93c667f9316b9031" providerId="LiveId" clId="{FA960A38-9AE3-48C1-B8C2-974556463F06}" dt="2021-02-09T05:09:55.776" v="44" actId="27614"/>
        <pc:sldMkLst>
          <pc:docMk/>
          <pc:sldMk cId="3730226458" sldId="256"/>
        </pc:sldMkLst>
        <pc:spChg chg="mod">
          <ac:chgData name="Carmen Ho" userId="93c667f9316b9031" providerId="LiveId" clId="{FA960A38-9AE3-48C1-B8C2-974556463F06}" dt="2021-02-09T05:09:26.327" v="43" actId="26606"/>
          <ac:spMkLst>
            <pc:docMk/>
            <pc:sldMk cId="3730226458" sldId="256"/>
            <ac:spMk id="2" creationId="{19CD0BBA-4699-4CF4-B6F8-F05467B5524D}"/>
          </ac:spMkLst>
        </pc:spChg>
        <pc:spChg chg="mod">
          <ac:chgData name="Carmen Ho" userId="93c667f9316b9031" providerId="LiveId" clId="{FA960A38-9AE3-48C1-B8C2-974556463F06}" dt="2021-02-09T05:09:26.327" v="43" actId="26606"/>
          <ac:spMkLst>
            <pc:docMk/>
            <pc:sldMk cId="3730226458" sldId="256"/>
            <ac:spMk id="3" creationId="{B1D51BAA-D2A6-4E43-9BD2-E04B2A7D0E09}"/>
          </ac:spMkLst>
        </pc:spChg>
        <pc:spChg chg="del">
          <ac:chgData name="Carmen Ho" userId="93c667f9316b9031" providerId="LiveId" clId="{FA960A38-9AE3-48C1-B8C2-974556463F06}" dt="2021-02-09T05:09:26.327" v="43" actId="26606"/>
          <ac:spMkLst>
            <pc:docMk/>
            <pc:sldMk cId="3730226458" sldId="256"/>
            <ac:spMk id="9" creationId="{1E644DE9-8D09-43E2-BA69-F57482CFC93A}"/>
          </ac:spMkLst>
        </pc:spChg>
        <pc:spChg chg="del">
          <ac:chgData name="Carmen Ho" userId="93c667f9316b9031" providerId="LiveId" clId="{FA960A38-9AE3-48C1-B8C2-974556463F06}" dt="2021-02-09T05:09:26.327" v="43" actId="26606"/>
          <ac:spMkLst>
            <pc:docMk/>
            <pc:sldMk cId="3730226458" sldId="256"/>
            <ac:spMk id="11" creationId="{6C23C919-B32E-40FF-B3D8-631316E84E3E}"/>
          </ac:spMkLst>
        </pc:spChg>
        <pc:spChg chg="del">
          <ac:chgData name="Carmen Ho" userId="93c667f9316b9031" providerId="LiveId" clId="{FA960A38-9AE3-48C1-B8C2-974556463F06}" dt="2021-02-09T05:09:26.327" v="43" actId="26606"/>
          <ac:spMkLst>
            <pc:docMk/>
            <pc:sldMk cId="3730226458" sldId="256"/>
            <ac:spMk id="13" creationId="{61B17B84-F8A7-4053-9C9D-91E3CA7FFEFA}"/>
          </ac:spMkLst>
        </pc:spChg>
        <pc:spChg chg="add">
          <ac:chgData name="Carmen Ho" userId="93c667f9316b9031" providerId="LiveId" clId="{FA960A38-9AE3-48C1-B8C2-974556463F06}" dt="2021-02-09T05:09:26.327" v="43" actId="26606"/>
          <ac:spMkLst>
            <pc:docMk/>
            <pc:sldMk cId="3730226458" sldId="256"/>
            <ac:spMk id="18" creationId="{0DBF1ABE-8590-450D-BB49-BDDCCF3EEA9E}"/>
          </ac:spMkLst>
        </pc:spChg>
        <pc:spChg chg="add">
          <ac:chgData name="Carmen Ho" userId="93c667f9316b9031" providerId="LiveId" clId="{FA960A38-9AE3-48C1-B8C2-974556463F06}" dt="2021-02-09T05:09:26.327" v="43" actId="26606"/>
          <ac:spMkLst>
            <pc:docMk/>
            <pc:sldMk cId="3730226458" sldId="256"/>
            <ac:spMk id="20" creationId="{391F8D69-709A-4575-A393-B4C26481AF3B}"/>
          </ac:spMkLst>
        </pc:spChg>
        <pc:spChg chg="add">
          <ac:chgData name="Carmen Ho" userId="93c667f9316b9031" providerId="LiveId" clId="{FA960A38-9AE3-48C1-B8C2-974556463F06}" dt="2021-02-09T05:09:26.327" v="43" actId="26606"/>
          <ac:spMkLst>
            <pc:docMk/>
            <pc:sldMk cId="3730226458" sldId="256"/>
            <ac:spMk id="22" creationId="{C87A50C4-1191-461A-9E09-C8057F2AF01F}"/>
          </ac:spMkLst>
        </pc:spChg>
        <pc:spChg chg="add">
          <ac:chgData name="Carmen Ho" userId="93c667f9316b9031" providerId="LiveId" clId="{FA960A38-9AE3-48C1-B8C2-974556463F06}" dt="2021-02-09T05:09:26.327" v="43" actId="26606"/>
          <ac:spMkLst>
            <pc:docMk/>
            <pc:sldMk cId="3730226458" sldId="256"/>
            <ac:spMk id="24" creationId="{BC87DA9F-8DB2-4D48-8716-A928FBB8A5D2}"/>
          </ac:spMkLst>
        </pc:spChg>
        <pc:spChg chg="add">
          <ac:chgData name="Carmen Ho" userId="93c667f9316b9031" providerId="LiveId" clId="{FA960A38-9AE3-48C1-B8C2-974556463F06}" dt="2021-02-09T05:09:26.327" v="43" actId="26606"/>
          <ac:spMkLst>
            <pc:docMk/>
            <pc:sldMk cId="3730226458" sldId="256"/>
            <ac:spMk id="26" creationId="{195EA065-AC5D-431D-927E-87FF05884866}"/>
          </ac:spMkLst>
        </pc:spChg>
        <pc:spChg chg="add">
          <ac:chgData name="Carmen Ho" userId="93c667f9316b9031" providerId="LiveId" clId="{FA960A38-9AE3-48C1-B8C2-974556463F06}" dt="2021-02-09T05:09:26.327" v="43" actId="26606"/>
          <ac:spMkLst>
            <pc:docMk/>
            <pc:sldMk cId="3730226458" sldId="256"/>
            <ac:spMk id="28" creationId="{46934B3C-D73F-4CD0-95B1-0244D662D1C7}"/>
          </ac:spMkLst>
        </pc:spChg>
        <pc:picChg chg="mod">
          <ac:chgData name="Carmen Ho" userId="93c667f9316b9031" providerId="LiveId" clId="{FA960A38-9AE3-48C1-B8C2-974556463F06}" dt="2021-02-09T05:09:55.776" v="44" actId="27614"/>
          <ac:picMkLst>
            <pc:docMk/>
            <pc:sldMk cId="3730226458" sldId="256"/>
            <ac:picMk id="4" creationId="{C87F9B61-9520-4A41-A33A-E9604B6C73AB}"/>
          </ac:picMkLst>
        </pc:picChg>
      </pc:sldChg>
      <pc:sldChg chg="modSp new mod ord">
        <pc:chgData name="Carmen Ho" userId="93c667f9316b9031" providerId="LiveId" clId="{FA960A38-9AE3-48C1-B8C2-974556463F06}" dt="2021-02-10T05:51:42.467" v="2530" actId="20577"/>
        <pc:sldMkLst>
          <pc:docMk/>
          <pc:sldMk cId="1944094576" sldId="257"/>
        </pc:sldMkLst>
        <pc:spChg chg="mod">
          <ac:chgData name="Carmen Ho" userId="93c667f9316b9031" providerId="LiveId" clId="{FA960A38-9AE3-48C1-B8C2-974556463F06}" dt="2021-02-09T05:11:38.043" v="64" actId="20577"/>
          <ac:spMkLst>
            <pc:docMk/>
            <pc:sldMk cId="1944094576" sldId="257"/>
            <ac:spMk id="2" creationId="{F6301DB8-8A66-4890-8A7E-ADE1E40C2024}"/>
          </ac:spMkLst>
        </pc:spChg>
        <pc:spChg chg="mod">
          <ac:chgData name="Carmen Ho" userId="93c667f9316b9031" providerId="LiveId" clId="{FA960A38-9AE3-48C1-B8C2-974556463F06}" dt="2021-02-10T05:51:42.467" v="2530" actId="20577"/>
          <ac:spMkLst>
            <pc:docMk/>
            <pc:sldMk cId="1944094576" sldId="257"/>
            <ac:spMk id="3" creationId="{E870F79F-8A00-4F3C-BCC5-558F3E1D6237}"/>
          </ac:spMkLst>
        </pc:spChg>
      </pc:sldChg>
      <pc:sldChg chg="addSp delSp modSp new mod ord">
        <pc:chgData name="Carmen Ho" userId="93c667f9316b9031" providerId="LiveId" clId="{FA960A38-9AE3-48C1-B8C2-974556463F06}" dt="2021-02-10T05:45:48.576" v="2163"/>
        <pc:sldMkLst>
          <pc:docMk/>
          <pc:sldMk cId="3824379085" sldId="258"/>
        </pc:sldMkLst>
        <pc:spChg chg="mod">
          <ac:chgData name="Carmen Ho" userId="93c667f9316b9031" providerId="LiveId" clId="{FA960A38-9AE3-48C1-B8C2-974556463F06}" dt="2021-02-09T05:26:31.734" v="391" actId="20577"/>
          <ac:spMkLst>
            <pc:docMk/>
            <pc:sldMk cId="3824379085" sldId="258"/>
            <ac:spMk id="2" creationId="{55534392-BFDF-4B52-ADF4-D514A0A6CCBC}"/>
          </ac:spMkLst>
        </pc:spChg>
        <pc:spChg chg="del">
          <ac:chgData name="Carmen Ho" userId="93c667f9316b9031" providerId="LiveId" clId="{FA960A38-9AE3-48C1-B8C2-974556463F06}" dt="2021-02-09T05:12:58.978" v="66" actId="22"/>
          <ac:spMkLst>
            <pc:docMk/>
            <pc:sldMk cId="3824379085" sldId="258"/>
            <ac:spMk id="3" creationId="{C7CA442F-8ABF-4E54-A7CA-A797C7C40816}"/>
          </ac:spMkLst>
        </pc:spChg>
        <pc:picChg chg="add mod ord">
          <ac:chgData name="Carmen Ho" userId="93c667f9316b9031" providerId="LiveId" clId="{FA960A38-9AE3-48C1-B8C2-974556463F06}" dt="2021-02-09T05:13:14.636" v="68" actId="1076"/>
          <ac:picMkLst>
            <pc:docMk/>
            <pc:sldMk cId="3824379085" sldId="258"/>
            <ac:picMk id="5" creationId="{D466C603-611F-43A3-942C-FE7C95463728}"/>
          </ac:picMkLst>
        </pc:picChg>
      </pc:sldChg>
      <pc:sldChg chg="addSp delSp modSp new mod ord">
        <pc:chgData name="Carmen Ho" userId="93c667f9316b9031" providerId="LiveId" clId="{FA960A38-9AE3-48C1-B8C2-974556463F06}" dt="2021-02-10T03:30:43.506" v="685"/>
        <pc:sldMkLst>
          <pc:docMk/>
          <pc:sldMk cId="1889948929" sldId="259"/>
        </pc:sldMkLst>
        <pc:spChg chg="del mod">
          <ac:chgData name="Carmen Ho" userId="93c667f9316b9031" providerId="LiveId" clId="{FA960A38-9AE3-48C1-B8C2-974556463F06}" dt="2021-02-09T05:25:20.781" v="367"/>
          <ac:spMkLst>
            <pc:docMk/>
            <pc:sldMk cId="1889948929" sldId="259"/>
            <ac:spMk id="2" creationId="{163827DF-0735-40E9-8897-A0C93E0FA1BD}"/>
          </ac:spMkLst>
        </pc:spChg>
        <pc:spChg chg="del">
          <ac:chgData name="Carmen Ho" userId="93c667f9316b9031" providerId="LiveId" clId="{FA960A38-9AE3-48C1-B8C2-974556463F06}" dt="2021-02-09T05:24:13.323" v="361" actId="22"/>
          <ac:spMkLst>
            <pc:docMk/>
            <pc:sldMk cId="1889948929" sldId="259"/>
            <ac:spMk id="3" creationId="{1CF0D2AD-94C1-4E7D-B4AF-5103B79E90BA}"/>
          </ac:spMkLst>
        </pc:spChg>
        <pc:spChg chg="add mod">
          <ac:chgData name="Carmen Ho" userId="93c667f9316b9031" providerId="LiveId" clId="{FA960A38-9AE3-48C1-B8C2-974556463F06}" dt="2021-02-09T05:26:24.384" v="387" actId="20577"/>
          <ac:spMkLst>
            <pc:docMk/>
            <pc:sldMk cId="1889948929" sldId="259"/>
            <ac:spMk id="6" creationId="{41569501-266D-4B55-8543-89851A12D411}"/>
          </ac:spMkLst>
        </pc:spChg>
        <pc:picChg chg="add mod ord">
          <ac:chgData name="Carmen Ho" userId="93c667f9316b9031" providerId="LiveId" clId="{FA960A38-9AE3-48C1-B8C2-974556463F06}" dt="2021-02-09T05:24:35.133" v="363" actId="14100"/>
          <ac:picMkLst>
            <pc:docMk/>
            <pc:sldMk cId="1889948929" sldId="259"/>
            <ac:picMk id="5" creationId="{973967D2-63D2-42A0-A381-26CC24E380D2}"/>
          </ac:picMkLst>
        </pc:picChg>
      </pc:sldChg>
      <pc:sldChg chg="addSp delSp modSp new mod ord setBg">
        <pc:chgData name="Carmen Ho" userId="93c667f9316b9031" providerId="LiveId" clId="{FA960A38-9AE3-48C1-B8C2-974556463F06}" dt="2021-02-10T05:57:26.824" v="2583" actId="20577"/>
        <pc:sldMkLst>
          <pc:docMk/>
          <pc:sldMk cId="2092188055" sldId="260"/>
        </pc:sldMkLst>
        <pc:spChg chg="del mod">
          <ac:chgData name="Carmen Ho" userId="93c667f9316b9031" providerId="LiveId" clId="{FA960A38-9AE3-48C1-B8C2-974556463F06}" dt="2021-02-09T05:29:36.533" v="401"/>
          <ac:spMkLst>
            <pc:docMk/>
            <pc:sldMk cId="2092188055" sldId="260"/>
            <ac:spMk id="2" creationId="{B063B865-BB7D-4550-9F29-9B1E2FD783D3}"/>
          </ac:spMkLst>
        </pc:spChg>
        <pc:spChg chg="add del">
          <ac:chgData name="Carmen Ho" userId="93c667f9316b9031" providerId="LiveId" clId="{FA960A38-9AE3-48C1-B8C2-974556463F06}" dt="2021-02-09T05:32:17.607" v="571" actId="26606"/>
          <ac:spMkLst>
            <pc:docMk/>
            <pc:sldMk cId="2092188055" sldId="260"/>
            <ac:spMk id="3" creationId="{176E034F-80C2-4B24-B7EE-9E0C66233A84}"/>
          </ac:spMkLst>
        </pc:spChg>
        <pc:spChg chg="add del mod">
          <ac:chgData name="Carmen Ho" userId="93c667f9316b9031" providerId="LiveId" clId="{FA960A38-9AE3-48C1-B8C2-974556463F06}" dt="2021-02-10T05:47:32.343" v="2185"/>
          <ac:spMkLst>
            <pc:docMk/>
            <pc:sldMk cId="2092188055" sldId="260"/>
            <ac:spMk id="4" creationId="{67CE3311-3634-42BE-9890-66E7BFB4CFCB}"/>
          </ac:spMkLst>
        </pc:spChg>
        <pc:spChg chg="add mod">
          <ac:chgData name="Carmen Ho" userId="93c667f9316b9031" providerId="LiveId" clId="{FA960A38-9AE3-48C1-B8C2-974556463F06}" dt="2021-02-10T05:56:54.499" v="2566" actId="20577"/>
          <ac:spMkLst>
            <pc:docMk/>
            <pc:sldMk cId="2092188055" sldId="260"/>
            <ac:spMk id="6" creationId="{0F8C29FA-4AB6-48EF-AFDE-40F674446419}"/>
          </ac:spMkLst>
        </pc:spChg>
        <pc:spChg chg="add mod">
          <ac:chgData name="Carmen Ho" userId="93c667f9316b9031" providerId="LiveId" clId="{FA960A38-9AE3-48C1-B8C2-974556463F06}" dt="2021-02-10T05:47:29.707" v="2183" actId="255"/>
          <ac:spMkLst>
            <pc:docMk/>
            <pc:sldMk cId="2092188055" sldId="260"/>
            <ac:spMk id="7" creationId="{16CD5216-7044-4AA1-9EE7-E6AC05F3A3D2}"/>
          </ac:spMkLst>
        </pc:spChg>
        <pc:spChg chg="add del">
          <ac:chgData name="Carmen Ho" userId="93c667f9316b9031" providerId="LiveId" clId="{FA960A38-9AE3-48C1-B8C2-974556463F06}" dt="2021-02-09T05:31:48.473" v="566" actId="26606"/>
          <ac:spMkLst>
            <pc:docMk/>
            <pc:sldMk cId="2092188055" sldId="260"/>
            <ac:spMk id="11" creationId="{9B0F7D69-D93C-4C38-A23D-76E000D691CD}"/>
          </ac:spMkLst>
        </pc:spChg>
        <pc:spChg chg="add del">
          <ac:chgData name="Carmen Ho" userId="93c667f9316b9031" providerId="LiveId" clId="{FA960A38-9AE3-48C1-B8C2-974556463F06}" dt="2021-02-09T05:31:48.473" v="566" actId="26606"/>
          <ac:spMkLst>
            <pc:docMk/>
            <pc:sldMk cId="2092188055" sldId="260"/>
            <ac:spMk id="13" creationId="{8CD419D4-EA9D-42D9-BF62-B07F0B7B672B}"/>
          </ac:spMkLst>
        </pc:spChg>
        <pc:spChg chg="add del">
          <ac:chgData name="Carmen Ho" userId="93c667f9316b9031" providerId="LiveId" clId="{FA960A38-9AE3-48C1-B8C2-974556463F06}" dt="2021-02-09T05:31:48.473" v="566" actId="26606"/>
          <ac:spMkLst>
            <pc:docMk/>
            <pc:sldMk cId="2092188055" sldId="260"/>
            <ac:spMk id="15" creationId="{1C6FEC9B-9608-4181-A9E5-A1B80E72021C}"/>
          </ac:spMkLst>
        </pc:spChg>
        <pc:spChg chg="add del">
          <ac:chgData name="Carmen Ho" userId="93c667f9316b9031" providerId="LiveId" clId="{FA960A38-9AE3-48C1-B8C2-974556463F06}" dt="2021-02-09T05:31:48.473" v="566" actId="26606"/>
          <ac:spMkLst>
            <pc:docMk/>
            <pc:sldMk cId="2092188055" sldId="260"/>
            <ac:spMk id="17" creationId="{AB1564ED-F26F-451D-97D6-A6EC3E83FD55}"/>
          </ac:spMkLst>
        </pc:spChg>
        <pc:spChg chg="add del">
          <ac:chgData name="Carmen Ho" userId="93c667f9316b9031" providerId="LiveId" clId="{FA960A38-9AE3-48C1-B8C2-974556463F06}" dt="2021-02-09T05:31:48.473" v="566" actId="26606"/>
          <ac:spMkLst>
            <pc:docMk/>
            <pc:sldMk cId="2092188055" sldId="260"/>
            <ac:spMk id="19" creationId="{0CA184B6-3482-4F43-87F0-BC765DCFD8A8}"/>
          </ac:spMkLst>
        </pc:spChg>
        <pc:spChg chg="add del">
          <ac:chgData name="Carmen Ho" userId="93c667f9316b9031" providerId="LiveId" clId="{FA960A38-9AE3-48C1-B8C2-974556463F06}" dt="2021-02-09T05:31:48.473" v="566" actId="26606"/>
          <ac:spMkLst>
            <pc:docMk/>
            <pc:sldMk cId="2092188055" sldId="260"/>
            <ac:spMk id="21" creationId="{6C869923-8380-4244-9548-802C330638A0}"/>
          </ac:spMkLst>
        </pc:spChg>
        <pc:spChg chg="add del">
          <ac:chgData name="Carmen Ho" userId="93c667f9316b9031" providerId="LiveId" clId="{FA960A38-9AE3-48C1-B8C2-974556463F06}" dt="2021-02-09T05:31:48.473" v="566" actId="26606"/>
          <ac:spMkLst>
            <pc:docMk/>
            <pc:sldMk cId="2092188055" sldId="260"/>
            <ac:spMk id="23" creationId="{C06255F2-BC67-4DDE-B34E-AC4BA21838CC}"/>
          </ac:spMkLst>
        </pc:spChg>
        <pc:spChg chg="add del">
          <ac:chgData name="Carmen Ho" userId="93c667f9316b9031" providerId="LiveId" clId="{FA960A38-9AE3-48C1-B8C2-974556463F06}" dt="2021-02-09T05:31:48.473" v="566" actId="26606"/>
          <ac:spMkLst>
            <pc:docMk/>
            <pc:sldMk cId="2092188055" sldId="260"/>
            <ac:spMk id="25" creationId="{55169443-FCCD-4C0A-8C69-18CD3FA0968D}"/>
          </ac:spMkLst>
        </pc:spChg>
        <pc:spChg chg="add del">
          <ac:chgData name="Carmen Ho" userId="93c667f9316b9031" providerId="LiveId" clId="{FA960A38-9AE3-48C1-B8C2-974556463F06}" dt="2021-02-09T05:31:48.473" v="566" actId="26606"/>
          <ac:spMkLst>
            <pc:docMk/>
            <pc:sldMk cId="2092188055" sldId="260"/>
            <ac:spMk id="27" creationId="{0DBF1ABE-8590-450D-BB49-BDDCCF3EEA9E}"/>
          </ac:spMkLst>
        </pc:spChg>
        <pc:spChg chg="add del">
          <ac:chgData name="Carmen Ho" userId="93c667f9316b9031" providerId="LiveId" clId="{FA960A38-9AE3-48C1-B8C2-974556463F06}" dt="2021-02-09T05:31:48.473" v="566" actId="26606"/>
          <ac:spMkLst>
            <pc:docMk/>
            <pc:sldMk cId="2092188055" sldId="260"/>
            <ac:spMk id="29" creationId="{A896E309-9008-4FCF-B20E-4D66A8893375}"/>
          </ac:spMkLst>
        </pc:spChg>
        <pc:spChg chg="add del">
          <ac:chgData name="Carmen Ho" userId="93c667f9316b9031" providerId="LiveId" clId="{FA960A38-9AE3-48C1-B8C2-974556463F06}" dt="2021-02-09T05:31:48.473" v="566" actId="26606"/>
          <ac:spMkLst>
            <pc:docMk/>
            <pc:sldMk cId="2092188055" sldId="260"/>
            <ac:spMk id="31" creationId="{866FB43D-65CC-47CA-8035-FF8F6B4D1868}"/>
          </ac:spMkLst>
        </pc:spChg>
        <pc:spChg chg="add del">
          <ac:chgData name="Carmen Ho" userId="93c667f9316b9031" providerId="LiveId" clId="{FA960A38-9AE3-48C1-B8C2-974556463F06}" dt="2021-02-09T05:31:48.473" v="566" actId="26606"/>
          <ac:spMkLst>
            <pc:docMk/>
            <pc:sldMk cId="2092188055" sldId="260"/>
            <ac:spMk id="33" creationId="{E667A721-F18D-4002-9D70-BC20D791C0DC}"/>
          </ac:spMkLst>
        </pc:spChg>
        <pc:spChg chg="add del">
          <ac:chgData name="Carmen Ho" userId="93c667f9316b9031" providerId="LiveId" clId="{FA960A38-9AE3-48C1-B8C2-974556463F06}" dt="2021-02-09T05:32:08.079" v="568" actId="26606"/>
          <ac:spMkLst>
            <pc:docMk/>
            <pc:sldMk cId="2092188055" sldId="260"/>
            <ac:spMk id="35" creationId="{8181FC64-B306-4821-98E2-780662EFC486}"/>
          </ac:spMkLst>
        </pc:spChg>
        <pc:spChg chg="add del">
          <ac:chgData name="Carmen Ho" userId="93c667f9316b9031" providerId="LiveId" clId="{FA960A38-9AE3-48C1-B8C2-974556463F06}" dt="2021-02-09T05:32:08.079" v="568" actId="26606"/>
          <ac:spMkLst>
            <pc:docMk/>
            <pc:sldMk cId="2092188055" sldId="260"/>
            <ac:spMk id="36" creationId="{BC0385E9-02B2-4941-889A-EAD43F5BB0A3}"/>
          </ac:spMkLst>
        </pc:spChg>
        <pc:spChg chg="add del">
          <ac:chgData name="Carmen Ho" userId="93c667f9316b9031" providerId="LiveId" clId="{FA960A38-9AE3-48C1-B8C2-974556463F06}" dt="2021-02-09T05:32:08.079" v="568" actId="26606"/>
          <ac:spMkLst>
            <pc:docMk/>
            <pc:sldMk cId="2092188055" sldId="260"/>
            <ac:spMk id="37" creationId="{829A1E2C-5AC8-40FC-99E9-832069D39792}"/>
          </ac:spMkLst>
        </pc:spChg>
        <pc:spChg chg="add del">
          <ac:chgData name="Carmen Ho" userId="93c667f9316b9031" providerId="LiveId" clId="{FA960A38-9AE3-48C1-B8C2-974556463F06}" dt="2021-02-09T05:32:08.079" v="568" actId="26606"/>
          <ac:spMkLst>
            <pc:docMk/>
            <pc:sldMk cId="2092188055" sldId="260"/>
            <ac:spMk id="38" creationId="{55C54A75-E44A-4147-B9D0-FF46CFD31612}"/>
          </ac:spMkLst>
        </pc:spChg>
        <pc:spChg chg="add del">
          <ac:chgData name="Carmen Ho" userId="93c667f9316b9031" providerId="LiveId" clId="{FA960A38-9AE3-48C1-B8C2-974556463F06}" dt="2021-02-09T05:32:08.079" v="568" actId="26606"/>
          <ac:spMkLst>
            <pc:docMk/>
            <pc:sldMk cId="2092188055" sldId="260"/>
            <ac:spMk id="39" creationId="{176E034F-80C2-4B24-B7EE-9E0C66233A84}"/>
          </ac:spMkLst>
        </pc:spChg>
        <pc:spChg chg="add del">
          <ac:chgData name="Carmen Ho" userId="93c667f9316b9031" providerId="LiveId" clId="{FA960A38-9AE3-48C1-B8C2-974556463F06}" dt="2021-02-09T05:32:17.595" v="570" actId="26606"/>
          <ac:spMkLst>
            <pc:docMk/>
            <pc:sldMk cId="2092188055" sldId="260"/>
            <ac:spMk id="41" creationId="{593B4D24-F4A8-4141-A20A-E0575D199633}"/>
          </ac:spMkLst>
        </pc:spChg>
        <pc:spChg chg="add del">
          <ac:chgData name="Carmen Ho" userId="93c667f9316b9031" providerId="LiveId" clId="{FA960A38-9AE3-48C1-B8C2-974556463F06}" dt="2021-02-09T05:32:17.595" v="570" actId="26606"/>
          <ac:spMkLst>
            <pc:docMk/>
            <pc:sldMk cId="2092188055" sldId="260"/>
            <ac:spMk id="42" creationId="{55A741C2-AB82-4BF5-9324-5D0B56A3D0F7}"/>
          </ac:spMkLst>
        </pc:spChg>
        <pc:spChg chg="add del">
          <ac:chgData name="Carmen Ho" userId="93c667f9316b9031" providerId="LiveId" clId="{FA960A38-9AE3-48C1-B8C2-974556463F06}" dt="2021-02-09T05:32:17.595" v="570" actId="26606"/>
          <ac:spMkLst>
            <pc:docMk/>
            <pc:sldMk cId="2092188055" sldId="260"/>
            <ac:spMk id="43" creationId="{DCD46807-BF17-4E5D-90A8-A062604C00C6}"/>
          </ac:spMkLst>
        </pc:spChg>
        <pc:spChg chg="add del">
          <ac:chgData name="Carmen Ho" userId="93c667f9316b9031" providerId="LiveId" clId="{FA960A38-9AE3-48C1-B8C2-974556463F06}" dt="2021-02-09T05:32:17.595" v="570" actId="26606"/>
          <ac:spMkLst>
            <pc:docMk/>
            <pc:sldMk cId="2092188055" sldId="260"/>
            <ac:spMk id="44" creationId="{823926DB-76C8-474A-B5FB-F43C59E33FC5}"/>
          </ac:spMkLst>
        </pc:spChg>
        <pc:spChg chg="add del">
          <ac:chgData name="Carmen Ho" userId="93c667f9316b9031" providerId="LiveId" clId="{FA960A38-9AE3-48C1-B8C2-974556463F06}" dt="2021-02-09T05:32:17.595" v="570" actId="26606"/>
          <ac:spMkLst>
            <pc:docMk/>
            <pc:sldMk cId="2092188055" sldId="260"/>
            <ac:spMk id="45" creationId="{176E034F-80C2-4B24-B7EE-9E0C66233A84}"/>
          </ac:spMkLst>
        </pc:spChg>
        <pc:spChg chg="add">
          <ac:chgData name="Carmen Ho" userId="93c667f9316b9031" providerId="LiveId" clId="{FA960A38-9AE3-48C1-B8C2-974556463F06}" dt="2021-02-09T05:32:17.607" v="571" actId="26606"/>
          <ac:spMkLst>
            <pc:docMk/>
            <pc:sldMk cId="2092188055" sldId="260"/>
            <ac:spMk id="47" creationId="{8181FC64-B306-4821-98E2-780662EFC486}"/>
          </ac:spMkLst>
        </pc:spChg>
        <pc:spChg chg="add">
          <ac:chgData name="Carmen Ho" userId="93c667f9316b9031" providerId="LiveId" clId="{FA960A38-9AE3-48C1-B8C2-974556463F06}" dt="2021-02-09T05:32:17.607" v="571" actId="26606"/>
          <ac:spMkLst>
            <pc:docMk/>
            <pc:sldMk cId="2092188055" sldId="260"/>
            <ac:spMk id="48" creationId="{BC0385E9-02B2-4941-889A-EAD43F5BB0A3}"/>
          </ac:spMkLst>
        </pc:spChg>
        <pc:spChg chg="add">
          <ac:chgData name="Carmen Ho" userId="93c667f9316b9031" providerId="LiveId" clId="{FA960A38-9AE3-48C1-B8C2-974556463F06}" dt="2021-02-09T05:32:17.607" v="571" actId="26606"/>
          <ac:spMkLst>
            <pc:docMk/>
            <pc:sldMk cId="2092188055" sldId="260"/>
            <ac:spMk id="49" creationId="{829A1E2C-5AC8-40FC-99E9-832069D39792}"/>
          </ac:spMkLst>
        </pc:spChg>
        <pc:spChg chg="add">
          <ac:chgData name="Carmen Ho" userId="93c667f9316b9031" providerId="LiveId" clId="{FA960A38-9AE3-48C1-B8C2-974556463F06}" dt="2021-02-09T05:32:17.607" v="571" actId="26606"/>
          <ac:spMkLst>
            <pc:docMk/>
            <pc:sldMk cId="2092188055" sldId="260"/>
            <ac:spMk id="50" creationId="{55C54A75-E44A-4147-B9D0-FF46CFD31612}"/>
          </ac:spMkLst>
        </pc:spChg>
        <pc:spChg chg="add mod">
          <ac:chgData name="Carmen Ho" userId="93c667f9316b9031" providerId="LiveId" clId="{FA960A38-9AE3-48C1-B8C2-974556463F06}" dt="2021-02-10T05:57:26.824" v="2583" actId="20577"/>
          <ac:spMkLst>
            <pc:docMk/>
            <pc:sldMk cId="2092188055" sldId="260"/>
            <ac:spMk id="51" creationId="{176E034F-80C2-4B24-B7EE-9E0C66233A84}"/>
          </ac:spMkLst>
        </pc:spChg>
        <pc:picChg chg="add mod">
          <ac:chgData name="Carmen Ho" userId="93c667f9316b9031" providerId="LiveId" clId="{FA960A38-9AE3-48C1-B8C2-974556463F06}" dt="2021-02-10T05:37:59.783" v="1790" actId="1076"/>
          <ac:picMkLst>
            <pc:docMk/>
            <pc:sldMk cId="2092188055" sldId="260"/>
            <ac:picMk id="3" creationId="{F08694EF-1C7D-4979-ACFD-E1E3400E51B0}"/>
          </ac:picMkLst>
        </pc:picChg>
        <pc:picChg chg="add del mod ord">
          <ac:chgData name="Carmen Ho" userId="93c667f9316b9031" providerId="LiveId" clId="{FA960A38-9AE3-48C1-B8C2-974556463F06}" dt="2021-02-10T05:36:52.581" v="1785" actId="478"/>
          <ac:picMkLst>
            <pc:docMk/>
            <pc:sldMk cId="2092188055" sldId="260"/>
            <ac:picMk id="5" creationId="{3115A3DE-BAF8-482F-8E05-C9D05427BA21}"/>
          </ac:picMkLst>
        </pc:picChg>
      </pc:sldChg>
      <pc:sldChg chg="addSp delSp modSp new mod ord setBg">
        <pc:chgData name="Carmen Ho" userId="93c667f9316b9031" providerId="LiveId" clId="{FA960A38-9AE3-48C1-B8C2-974556463F06}" dt="2021-02-10T05:45:55.660" v="2167"/>
        <pc:sldMkLst>
          <pc:docMk/>
          <pc:sldMk cId="1321600559" sldId="261"/>
        </pc:sldMkLst>
        <pc:spChg chg="del">
          <ac:chgData name="Carmen Ho" userId="93c667f9316b9031" providerId="LiveId" clId="{FA960A38-9AE3-48C1-B8C2-974556463F06}" dt="2021-02-09T05:35:16.685" v="581" actId="26606"/>
          <ac:spMkLst>
            <pc:docMk/>
            <pc:sldMk cId="1321600559" sldId="261"/>
            <ac:spMk id="2" creationId="{348808AE-1C0E-4E11-B497-27CF45D6C0CB}"/>
          </ac:spMkLst>
        </pc:spChg>
        <pc:spChg chg="del">
          <ac:chgData name="Carmen Ho" userId="93c667f9316b9031" providerId="LiveId" clId="{FA960A38-9AE3-48C1-B8C2-974556463F06}" dt="2021-02-09T05:35:05.314" v="577" actId="22"/>
          <ac:spMkLst>
            <pc:docMk/>
            <pc:sldMk cId="1321600559" sldId="261"/>
            <ac:spMk id="3" creationId="{3953CF2E-117C-4A2A-A54C-95766FA95D61}"/>
          </ac:spMkLst>
        </pc:spChg>
        <pc:spChg chg="add">
          <ac:chgData name="Carmen Ho" userId="93c667f9316b9031" providerId="LiveId" clId="{FA960A38-9AE3-48C1-B8C2-974556463F06}" dt="2021-02-09T05:35:16.685" v="581" actId="26606"/>
          <ac:spMkLst>
            <pc:docMk/>
            <pc:sldMk cId="1321600559" sldId="261"/>
            <ac:spMk id="12" creationId="{8950AD4C-6AF3-49F8-94E1-DBCAFB39478B}"/>
          </ac:spMkLst>
        </pc:spChg>
        <pc:picChg chg="add del mod">
          <ac:chgData name="Carmen Ho" userId="93c667f9316b9031" providerId="LiveId" clId="{FA960A38-9AE3-48C1-B8C2-974556463F06}" dt="2021-02-09T05:35:02.880" v="576" actId="478"/>
          <ac:picMkLst>
            <pc:docMk/>
            <pc:sldMk cId="1321600559" sldId="261"/>
            <ac:picMk id="5" creationId="{DCD23D3B-294C-4032-BB77-992D6C10A39C}"/>
          </ac:picMkLst>
        </pc:picChg>
        <pc:picChg chg="add mod ord">
          <ac:chgData name="Carmen Ho" userId="93c667f9316b9031" providerId="LiveId" clId="{FA960A38-9AE3-48C1-B8C2-974556463F06}" dt="2021-02-10T04:05:12.072" v="1270" actId="1076"/>
          <ac:picMkLst>
            <pc:docMk/>
            <pc:sldMk cId="1321600559" sldId="261"/>
            <ac:picMk id="7" creationId="{590F0C4E-6A11-4896-AB04-B3108154F931}"/>
          </ac:picMkLst>
        </pc:picChg>
      </pc:sldChg>
      <pc:sldChg chg="addSp delSp modSp new mod ord setBg">
        <pc:chgData name="Carmen Ho" userId="93c667f9316b9031" providerId="LiveId" clId="{FA960A38-9AE3-48C1-B8C2-974556463F06}" dt="2021-02-10T05:45:53.402" v="2165"/>
        <pc:sldMkLst>
          <pc:docMk/>
          <pc:sldMk cId="444610166" sldId="262"/>
        </pc:sldMkLst>
        <pc:spChg chg="del">
          <ac:chgData name="Carmen Ho" userId="93c667f9316b9031" providerId="LiveId" clId="{FA960A38-9AE3-48C1-B8C2-974556463F06}" dt="2021-02-09T05:35:51.828" v="584" actId="26606"/>
          <ac:spMkLst>
            <pc:docMk/>
            <pc:sldMk cId="444610166" sldId="262"/>
            <ac:spMk id="2" creationId="{263BA079-6E96-4788-B263-8D395E3322AC}"/>
          </ac:spMkLst>
        </pc:spChg>
        <pc:spChg chg="del">
          <ac:chgData name="Carmen Ho" userId="93c667f9316b9031" providerId="LiveId" clId="{FA960A38-9AE3-48C1-B8C2-974556463F06}" dt="2021-02-09T05:35:51.828" v="584" actId="26606"/>
          <ac:spMkLst>
            <pc:docMk/>
            <pc:sldMk cId="444610166" sldId="262"/>
            <ac:spMk id="3" creationId="{EBD7A971-E9CF-44C5-8B10-D85BC48FEB43}"/>
          </ac:spMkLst>
        </pc:spChg>
        <pc:spChg chg="add">
          <ac:chgData name="Carmen Ho" userId="93c667f9316b9031" providerId="LiveId" clId="{FA960A38-9AE3-48C1-B8C2-974556463F06}" dt="2021-02-09T05:35:51.828" v="584" actId="26606"/>
          <ac:spMkLst>
            <pc:docMk/>
            <pc:sldMk cId="444610166" sldId="262"/>
            <ac:spMk id="10" creationId="{8950AD4C-6AF3-49F8-94E1-DBCAFB39478B}"/>
          </ac:spMkLst>
        </pc:spChg>
        <pc:picChg chg="add mod">
          <ac:chgData name="Carmen Ho" userId="93c667f9316b9031" providerId="LiveId" clId="{FA960A38-9AE3-48C1-B8C2-974556463F06}" dt="2021-02-09T05:35:51.828" v="584" actId="26606"/>
          <ac:picMkLst>
            <pc:docMk/>
            <pc:sldMk cId="444610166" sldId="262"/>
            <ac:picMk id="5" creationId="{7E85BEF7-AEE9-4668-83B8-BE5768F1B29B}"/>
          </ac:picMkLst>
        </pc:picChg>
      </pc:sldChg>
      <pc:sldChg chg="addSp delSp modSp new mod ord setBg">
        <pc:chgData name="Carmen Ho" userId="93c667f9316b9031" providerId="LiveId" clId="{FA960A38-9AE3-48C1-B8C2-974556463F06}" dt="2021-02-10T05:59:17.587" v="2641" actId="255"/>
        <pc:sldMkLst>
          <pc:docMk/>
          <pc:sldMk cId="1513728644" sldId="263"/>
        </pc:sldMkLst>
        <pc:spChg chg="add del">
          <ac:chgData name="Carmen Ho" userId="93c667f9316b9031" providerId="LiveId" clId="{FA960A38-9AE3-48C1-B8C2-974556463F06}" dt="2021-02-09T05:40:01.990" v="591" actId="26606"/>
          <ac:spMkLst>
            <pc:docMk/>
            <pc:sldMk cId="1513728644" sldId="263"/>
            <ac:spMk id="2" creationId="{9424230F-3B91-4084-A4C0-48C073937F9E}"/>
          </ac:spMkLst>
        </pc:spChg>
        <pc:spChg chg="add mod">
          <ac:chgData name="Carmen Ho" userId="93c667f9316b9031" providerId="LiveId" clId="{FA960A38-9AE3-48C1-B8C2-974556463F06}" dt="2021-02-10T05:59:17.587" v="2641" actId="255"/>
          <ac:spMkLst>
            <pc:docMk/>
            <pc:sldMk cId="1513728644" sldId="263"/>
            <ac:spMk id="2" creationId="{D5E86CBF-A69D-49F1-B61C-13F32B604DFB}"/>
          </ac:spMkLst>
        </pc:spChg>
        <pc:spChg chg="add del">
          <ac:chgData name="Carmen Ho" userId="93c667f9316b9031" providerId="LiveId" clId="{FA960A38-9AE3-48C1-B8C2-974556463F06}" dt="2021-02-09T05:40:01.990" v="591" actId="26606"/>
          <ac:spMkLst>
            <pc:docMk/>
            <pc:sldMk cId="1513728644" sldId="263"/>
            <ac:spMk id="3" creationId="{1623181E-0A81-4220-90FC-EA18B9AF8429}"/>
          </ac:spMkLst>
        </pc:spChg>
        <pc:spChg chg="add del">
          <ac:chgData name="Carmen Ho" userId="93c667f9316b9031" providerId="LiveId" clId="{FA960A38-9AE3-48C1-B8C2-974556463F06}" dt="2021-02-09T05:39:56.942" v="588" actId="26606"/>
          <ac:spMkLst>
            <pc:docMk/>
            <pc:sldMk cId="1513728644" sldId="263"/>
            <ac:spMk id="10" creationId="{8950AD4C-6AF3-49F8-94E1-DBCAFB39478B}"/>
          </ac:spMkLst>
        </pc:spChg>
        <pc:spChg chg="add del">
          <ac:chgData name="Carmen Ho" userId="93c667f9316b9031" providerId="LiveId" clId="{FA960A38-9AE3-48C1-B8C2-974556463F06}" dt="2021-02-09T05:40:01.986" v="590" actId="26606"/>
          <ac:spMkLst>
            <pc:docMk/>
            <pc:sldMk cId="1513728644" sldId="263"/>
            <ac:spMk id="12" creationId="{BC0385E9-02B2-4941-889A-EAD43F5BB0A3}"/>
          </ac:spMkLst>
        </pc:spChg>
        <pc:spChg chg="add del">
          <ac:chgData name="Carmen Ho" userId="93c667f9316b9031" providerId="LiveId" clId="{FA960A38-9AE3-48C1-B8C2-974556463F06}" dt="2021-02-09T05:40:01.986" v="590" actId="26606"/>
          <ac:spMkLst>
            <pc:docMk/>
            <pc:sldMk cId="1513728644" sldId="263"/>
            <ac:spMk id="13" creationId="{8181FC64-B306-4821-98E2-780662EFC486}"/>
          </ac:spMkLst>
        </pc:spChg>
        <pc:spChg chg="add del">
          <ac:chgData name="Carmen Ho" userId="93c667f9316b9031" providerId="LiveId" clId="{FA960A38-9AE3-48C1-B8C2-974556463F06}" dt="2021-02-09T05:40:01.986" v="590" actId="26606"/>
          <ac:spMkLst>
            <pc:docMk/>
            <pc:sldMk cId="1513728644" sldId="263"/>
            <ac:spMk id="14" creationId="{829A1E2C-5AC8-40FC-99E9-832069D39792}"/>
          </ac:spMkLst>
        </pc:spChg>
        <pc:spChg chg="add del">
          <ac:chgData name="Carmen Ho" userId="93c667f9316b9031" providerId="LiveId" clId="{FA960A38-9AE3-48C1-B8C2-974556463F06}" dt="2021-02-09T05:40:01.986" v="590" actId="26606"/>
          <ac:spMkLst>
            <pc:docMk/>
            <pc:sldMk cId="1513728644" sldId="263"/>
            <ac:spMk id="15" creationId="{9424230F-3B91-4084-A4C0-48C073937F9E}"/>
          </ac:spMkLst>
        </pc:spChg>
        <pc:spChg chg="add del">
          <ac:chgData name="Carmen Ho" userId="93c667f9316b9031" providerId="LiveId" clId="{FA960A38-9AE3-48C1-B8C2-974556463F06}" dt="2021-02-09T05:40:01.986" v="590" actId="26606"/>
          <ac:spMkLst>
            <pc:docMk/>
            <pc:sldMk cId="1513728644" sldId="263"/>
            <ac:spMk id="16" creationId="{55C54A75-E44A-4147-B9D0-FF46CFD31612}"/>
          </ac:spMkLst>
        </pc:spChg>
        <pc:spChg chg="add del">
          <ac:chgData name="Carmen Ho" userId="93c667f9316b9031" providerId="LiveId" clId="{FA960A38-9AE3-48C1-B8C2-974556463F06}" dt="2021-02-09T05:40:01.986" v="590" actId="26606"/>
          <ac:spMkLst>
            <pc:docMk/>
            <pc:sldMk cId="1513728644" sldId="263"/>
            <ac:spMk id="17" creationId="{1623181E-0A81-4220-90FC-EA18B9AF8429}"/>
          </ac:spMkLst>
        </pc:spChg>
        <pc:spChg chg="add">
          <ac:chgData name="Carmen Ho" userId="93c667f9316b9031" providerId="LiveId" clId="{FA960A38-9AE3-48C1-B8C2-974556463F06}" dt="2021-02-09T05:40:01.990" v="591" actId="26606"/>
          <ac:spMkLst>
            <pc:docMk/>
            <pc:sldMk cId="1513728644" sldId="263"/>
            <ac:spMk id="19" creationId="{8950AD4C-6AF3-49F8-94E1-DBCAFB39478B}"/>
          </ac:spMkLst>
        </pc:spChg>
        <pc:picChg chg="add mod">
          <ac:chgData name="Carmen Ho" userId="93c667f9316b9031" providerId="LiveId" clId="{FA960A38-9AE3-48C1-B8C2-974556463F06}" dt="2021-02-09T05:41:17.746" v="599" actId="14100"/>
          <ac:picMkLst>
            <pc:docMk/>
            <pc:sldMk cId="1513728644" sldId="263"/>
            <ac:picMk id="5" creationId="{B4246837-9290-4D27-9E27-BB2D16CF1566}"/>
          </ac:picMkLst>
        </pc:picChg>
        <pc:picChg chg="add mod">
          <ac:chgData name="Carmen Ho" userId="93c667f9316b9031" providerId="LiveId" clId="{FA960A38-9AE3-48C1-B8C2-974556463F06}" dt="2021-02-09T05:41:20.056" v="600" actId="1076"/>
          <ac:picMkLst>
            <pc:docMk/>
            <pc:sldMk cId="1513728644" sldId="263"/>
            <ac:picMk id="7" creationId="{0838A859-574A-41BE-950E-B00F52699ABE}"/>
          </ac:picMkLst>
        </pc:picChg>
      </pc:sldChg>
      <pc:sldChg chg="addSp delSp modSp new mod ord">
        <pc:chgData name="Carmen Ho" userId="93c667f9316b9031" providerId="LiveId" clId="{FA960A38-9AE3-48C1-B8C2-974556463F06}" dt="2021-02-10T04:14:04.369" v="1499" actId="20577"/>
        <pc:sldMkLst>
          <pc:docMk/>
          <pc:sldMk cId="1503852524" sldId="264"/>
        </pc:sldMkLst>
        <pc:spChg chg="del">
          <ac:chgData name="Carmen Ho" userId="93c667f9316b9031" providerId="LiveId" clId="{FA960A38-9AE3-48C1-B8C2-974556463F06}" dt="2021-02-10T03:17:53.148" v="618"/>
          <ac:spMkLst>
            <pc:docMk/>
            <pc:sldMk cId="1503852524" sldId="264"/>
            <ac:spMk id="2" creationId="{B1B45F6F-5DAA-4B5C-91AA-B761C8B34FBB}"/>
          </ac:spMkLst>
        </pc:spChg>
        <pc:spChg chg="del">
          <ac:chgData name="Carmen Ho" userId="93c667f9316b9031" providerId="LiveId" clId="{FA960A38-9AE3-48C1-B8C2-974556463F06}" dt="2021-02-10T03:16:46.998" v="607" actId="22"/>
          <ac:spMkLst>
            <pc:docMk/>
            <pc:sldMk cId="1503852524" sldId="264"/>
            <ac:spMk id="3" creationId="{5DD5532E-AB5F-4C8C-8B5D-D4FC5FC9AF1D}"/>
          </ac:spMkLst>
        </pc:spChg>
        <pc:spChg chg="add mod">
          <ac:chgData name="Carmen Ho" userId="93c667f9316b9031" providerId="LiveId" clId="{FA960A38-9AE3-48C1-B8C2-974556463F06}" dt="2021-02-10T04:14:04.369" v="1499" actId="20577"/>
          <ac:spMkLst>
            <pc:docMk/>
            <pc:sldMk cId="1503852524" sldId="264"/>
            <ac:spMk id="6" creationId="{C15A788E-FA82-41DF-AD97-A5CAA1BFF276}"/>
          </ac:spMkLst>
        </pc:spChg>
        <pc:spChg chg="add del mod">
          <ac:chgData name="Carmen Ho" userId="93c667f9316b9031" providerId="LiveId" clId="{FA960A38-9AE3-48C1-B8C2-974556463F06}" dt="2021-02-10T04:13:07.321" v="1487" actId="478"/>
          <ac:spMkLst>
            <pc:docMk/>
            <pc:sldMk cId="1503852524" sldId="264"/>
            <ac:spMk id="8" creationId="{A1195859-F937-4646-B190-03700A7D065C}"/>
          </ac:spMkLst>
        </pc:spChg>
        <pc:picChg chg="add del mod ord">
          <ac:chgData name="Carmen Ho" userId="93c667f9316b9031" providerId="LiveId" clId="{FA960A38-9AE3-48C1-B8C2-974556463F06}" dt="2021-02-10T04:12:47.332" v="1480" actId="478"/>
          <ac:picMkLst>
            <pc:docMk/>
            <pc:sldMk cId="1503852524" sldId="264"/>
            <ac:picMk id="5" creationId="{F6C9396B-9DBE-41DB-A290-D3D86D624BD4}"/>
          </ac:picMkLst>
        </pc:picChg>
        <pc:picChg chg="add mod">
          <ac:chgData name="Carmen Ho" userId="93c667f9316b9031" providerId="LiveId" clId="{FA960A38-9AE3-48C1-B8C2-974556463F06}" dt="2021-02-10T04:13:28.554" v="1489" actId="1076"/>
          <ac:picMkLst>
            <pc:docMk/>
            <pc:sldMk cId="1503852524" sldId="264"/>
            <ac:picMk id="10" creationId="{3CFF8841-3FC3-4224-AB92-E1C3A1674AF0}"/>
          </ac:picMkLst>
        </pc:picChg>
      </pc:sldChg>
      <pc:sldChg chg="modSp new mod ord">
        <pc:chgData name="Carmen Ho" userId="93c667f9316b9031" providerId="LiveId" clId="{FA960A38-9AE3-48C1-B8C2-974556463F06}" dt="2021-02-10T05:49:12.798" v="2221" actId="27636"/>
        <pc:sldMkLst>
          <pc:docMk/>
          <pc:sldMk cId="1784860881" sldId="265"/>
        </pc:sldMkLst>
        <pc:spChg chg="mod">
          <ac:chgData name="Carmen Ho" userId="93c667f9316b9031" providerId="LiveId" clId="{FA960A38-9AE3-48C1-B8C2-974556463F06}" dt="2021-02-10T03:36:59.575" v="761" actId="20577"/>
          <ac:spMkLst>
            <pc:docMk/>
            <pc:sldMk cId="1784860881" sldId="265"/>
            <ac:spMk id="2" creationId="{BC594D43-CF27-4FC9-B473-462DAC5F5A51}"/>
          </ac:spMkLst>
        </pc:spChg>
        <pc:spChg chg="mod">
          <ac:chgData name="Carmen Ho" userId="93c667f9316b9031" providerId="LiveId" clId="{FA960A38-9AE3-48C1-B8C2-974556463F06}" dt="2021-02-10T05:49:12.798" v="2221" actId="27636"/>
          <ac:spMkLst>
            <pc:docMk/>
            <pc:sldMk cId="1784860881" sldId="265"/>
            <ac:spMk id="3" creationId="{66F766E0-024B-44E2-ACA1-827540E0EF53}"/>
          </ac:spMkLst>
        </pc:spChg>
      </pc:sldChg>
      <pc:sldChg chg="addSp delSp modSp new mod setBg">
        <pc:chgData name="Carmen Ho" userId="93c667f9316b9031" providerId="LiveId" clId="{FA960A38-9AE3-48C1-B8C2-974556463F06}" dt="2021-02-10T05:44:47.070" v="2159" actId="20577"/>
        <pc:sldMkLst>
          <pc:docMk/>
          <pc:sldMk cId="565070543" sldId="266"/>
        </pc:sldMkLst>
        <pc:spChg chg="add mod">
          <ac:chgData name="Carmen Ho" userId="93c667f9316b9031" providerId="LiveId" clId="{FA960A38-9AE3-48C1-B8C2-974556463F06}" dt="2021-02-10T05:44:47.070" v="2159" actId="20577"/>
          <ac:spMkLst>
            <pc:docMk/>
            <pc:sldMk cId="565070543" sldId="266"/>
            <ac:spMk id="2" creationId="{8822732D-260F-4818-9ECB-196EDE1AFF9E}"/>
          </ac:spMkLst>
        </pc:spChg>
        <pc:spChg chg="del">
          <ac:chgData name="Carmen Ho" userId="93c667f9316b9031" providerId="LiveId" clId="{FA960A38-9AE3-48C1-B8C2-974556463F06}" dt="2021-02-10T03:23:57.719" v="675" actId="478"/>
          <ac:spMkLst>
            <pc:docMk/>
            <pc:sldMk cId="565070543" sldId="266"/>
            <ac:spMk id="2" creationId="{DC9E4315-D87F-41C2-9ED4-250A08378544}"/>
          </ac:spMkLst>
        </pc:spChg>
        <pc:spChg chg="del mod">
          <ac:chgData name="Carmen Ho" userId="93c667f9316b9031" providerId="LiveId" clId="{FA960A38-9AE3-48C1-B8C2-974556463F06}" dt="2021-02-10T03:23:54.490" v="674" actId="478"/>
          <ac:spMkLst>
            <pc:docMk/>
            <pc:sldMk cId="565070543" sldId="266"/>
            <ac:spMk id="3" creationId="{4BF9403F-B138-469F-8CEC-6E3233256E57}"/>
          </ac:spMkLst>
        </pc:spChg>
        <pc:spChg chg="add del">
          <ac:chgData name="Carmen Ho" userId="93c667f9316b9031" providerId="LiveId" clId="{FA960A38-9AE3-48C1-B8C2-974556463F06}" dt="2021-02-10T03:46:43.644" v="786" actId="26606"/>
          <ac:spMkLst>
            <pc:docMk/>
            <pc:sldMk cId="565070543" sldId="266"/>
            <ac:spMk id="12" creationId="{8950AD4C-6AF3-49F8-94E1-DBCAFB39478B}"/>
          </ac:spMkLst>
        </pc:spChg>
        <pc:spChg chg="add del">
          <ac:chgData name="Carmen Ho" userId="93c667f9316b9031" providerId="LiveId" clId="{FA960A38-9AE3-48C1-B8C2-974556463F06}" dt="2021-02-10T03:48:51.462" v="789" actId="26606"/>
          <ac:spMkLst>
            <pc:docMk/>
            <pc:sldMk cId="565070543" sldId="266"/>
            <ac:spMk id="17" creationId="{8950AD4C-6AF3-49F8-94E1-DBCAFB39478B}"/>
          </ac:spMkLst>
        </pc:spChg>
        <pc:spChg chg="add">
          <ac:chgData name="Carmen Ho" userId="93c667f9316b9031" providerId="LiveId" clId="{FA960A38-9AE3-48C1-B8C2-974556463F06}" dt="2021-02-10T03:48:51.462" v="789" actId="26606"/>
          <ac:spMkLst>
            <pc:docMk/>
            <pc:sldMk cId="565070543" sldId="266"/>
            <ac:spMk id="22" creationId="{8950AD4C-6AF3-49F8-94E1-DBCAFB39478B}"/>
          </ac:spMkLst>
        </pc:spChg>
        <pc:picChg chg="add del mod">
          <ac:chgData name="Carmen Ho" userId="93c667f9316b9031" providerId="LiveId" clId="{FA960A38-9AE3-48C1-B8C2-974556463F06}" dt="2021-02-10T03:45:51.582" v="774" actId="478"/>
          <ac:picMkLst>
            <pc:docMk/>
            <pc:sldMk cId="565070543" sldId="266"/>
            <ac:picMk id="5" creationId="{5A861134-B28C-41AB-A7A9-89F996FE3EAB}"/>
          </ac:picMkLst>
        </pc:picChg>
        <pc:picChg chg="add del mod">
          <ac:chgData name="Carmen Ho" userId="93c667f9316b9031" providerId="LiveId" clId="{FA960A38-9AE3-48C1-B8C2-974556463F06}" dt="2021-02-10T03:43:51.002" v="770" actId="478"/>
          <ac:picMkLst>
            <pc:docMk/>
            <pc:sldMk cId="565070543" sldId="266"/>
            <ac:picMk id="7" creationId="{41473617-95E5-470F-B18F-6DA806D1D00E}"/>
          </ac:picMkLst>
        </pc:picChg>
        <pc:picChg chg="add mod">
          <ac:chgData name="Carmen Ho" userId="93c667f9316b9031" providerId="LiveId" clId="{FA960A38-9AE3-48C1-B8C2-974556463F06}" dt="2021-02-10T03:48:50.134" v="788" actId="1076"/>
          <ac:picMkLst>
            <pc:docMk/>
            <pc:sldMk cId="565070543" sldId="266"/>
            <ac:picMk id="9" creationId="{3A0D00BC-F332-424F-9401-60EF344BCEF9}"/>
          </ac:picMkLst>
        </pc:picChg>
        <pc:picChg chg="add mod">
          <ac:chgData name="Carmen Ho" userId="93c667f9316b9031" providerId="LiveId" clId="{FA960A38-9AE3-48C1-B8C2-974556463F06}" dt="2021-02-10T03:48:56.590" v="791" actId="1076"/>
          <ac:picMkLst>
            <pc:docMk/>
            <pc:sldMk cId="565070543" sldId="266"/>
            <ac:picMk id="11" creationId="{67B88C1F-A218-4CD4-A306-6075012EB061}"/>
          </ac:picMkLst>
        </pc:picChg>
      </pc:sldChg>
      <pc:sldChg chg="addSp delSp modSp new mod ord">
        <pc:chgData name="Carmen Ho" userId="93c667f9316b9031" providerId="LiveId" clId="{FA960A38-9AE3-48C1-B8C2-974556463F06}" dt="2021-02-10T06:03:00.605" v="2642"/>
        <pc:sldMkLst>
          <pc:docMk/>
          <pc:sldMk cId="3287178849" sldId="267"/>
        </pc:sldMkLst>
        <pc:spChg chg="del">
          <ac:chgData name="Carmen Ho" userId="93c667f9316b9031" providerId="LiveId" clId="{FA960A38-9AE3-48C1-B8C2-974556463F06}" dt="2021-02-10T03:31:06.186" v="686"/>
          <ac:spMkLst>
            <pc:docMk/>
            <pc:sldMk cId="3287178849" sldId="267"/>
            <ac:spMk id="2" creationId="{F1052B67-1880-4DEC-82D6-BE9EC9052EC0}"/>
          </ac:spMkLst>
        </pc:spChg>
        <pc:spChg chg="add mod">
          <ac:chgData name="Carmen Ho" userId="93c667f9316b9031" providerId="LiveId" clId="{FA960A38-9AE3-48C1-B8C2-974556463F06}" dt="2021-02-10T06:03:00.605" v="2642"/>
          <ac:spMkLst>
            <pc:docMk/>
            <pc:sldMk cId="3287178849" sldId="267"/>
            <ac:spMk id="6" creationId="{3550A745-C022-480C-9974-2DA01270139E}"/>
          </ac:spMkLst>
        </pc:spChg>
        <pc:picChg chg="add del mod">
          <ac:chgData name="Carmen Ho" userId="93c667f9316b9031" providerId="LiveId" clId="{FA960A38-9AE3-48C1-B8C2-974556463F06}" dt="2021-02-10T03:37:43.718" v="764" actId="478"/>
          <ac:picMkLst>
            <pc:docMk/>
            <pc:sldMk cId="3287178849" sldId="267"/>
            <ac:picMk id="5" creationId="{DD34E51A-5765-4644-9746-8FFBBD2B6EB0}"/>
          </ac:picMkLst>
        </pc:picChg>
        <pc:picChg chg="add mod">
          <ac:chgData name="Carmen Ho" userId="93c667f9316b9031" providerId="LiveId" clId="{FA960A38-9AE3-48C1-B8C2-974556463F06}" dt="2021-02-10T03:38:30.218" v="769" actId="1076"/>
          <ac:picMkLst>
            <pc:docMk/>
            <pc:sldMk cId="3287178849" sldId="267"/>
            <ac:picMk id="8" creationId="{7E7D9655-F532-41B8-8BCD-294E29208C42}"/>
          </ac:picMkLst>
        </pc:picChg>
      </pc:sldChg>
      <pc:sldChg chg="addSp delSp modSp new mod ord">
        <pc:chgData name="Carmen Ho" userId="93c667f9316b9031" providerId="LiveId" clId="{FA960A38-9AE3-48C1-B8C2-974556463F06}" dt="2021-02-10T05:52:09.697" v="2532" actId="27636"/>
        <pc:sldMkLst>
          <pc:docMk/>
          <pc:sldMk cId="4260160218" sldId="268"/>
        </pc:sldMkLst>
        <pc:spChg chg="mod">
          <ac:chgData name="Carmen Ho" userId="93c667f9316b9031" providerId="LiveId" clId="{FA960A38-9AE3-48C1-B8C2-974556463F06}" dt="2021-02-10T05:52:09.697" v="2532" actId="27636"/>
          <ac:spMkLst>
            <pc:docMk/>
            <pc:sldMk cId="4260160218" sldId="268"/>
            <ac:spMk id="2" creationId="{0EEDC8A1-CAA0-4AA2-8E19-EC45AC0CCC7F}"/>
          </ac:spMkLst>
        </pc:spChg>
        <pc:spChg chg="del">
          <ac:chgData name="Carmen Ho" userId="93c667f9316b9031" providerId="LiveId" clId="{FA960A38-9AE3-48C1-B8C2-974556463F06}" dt="2021-02-10T03:58:30.755" v="1198" actId="22"/>
          <ac:spMkLst>
            <pc:docMk/>
            <pc:sldMk cId="4260160218" sldId="268"/>
            <ac:spMk id="3" creationId="{2FE79D4A-CA6A-423D-9B8D-D812D60FE645}"/>
          </ac:spMkLst>
        </pc:spChg>
        <pc:spChg chg="add del mod">
          <ac:chgData name="Carmen Ho" userId="93c667f9316b9031" providerId="LiveId" clId="{FA960A38-9AE3-48C1-B8C2-974556463F06}" dt="2021-02-10T05:43:07.156" v="2057"/>
          <ac:spMkLst>
            <pc:docMk/>
            <pc:sldMk cId="4260160218" sldId="268"/>
            <ac:spMk id="6" creationId="{D96DC4C6-6A0C-4E90-8BF2-12C25B1A82ED}"/>
          </ac:spMkLst>
        </pc:spChg>
        <pc:spChg chg="add mod">
          <ac:chgData name="Carmen Ho" userId="93c667f9316b9031" providerId="LiveId" clId="{FA960A38-9AE3-48C1-B8C2-974556463F06}" dt="2021-02-10T05:43:05.853" v="2055" actId="1076"/>
          <ac:spMkLst>
            <pc:docMk/>
            <pc:sldMk cId="4260160218" sldId="268"/>
            <ac:spMk id="7" creationId="{53E63272-B9E1-4B2D-AF62-C46CAE986411}"/>
          </ac:spMkLst>
        </pc:spChg>
        <pc:picChg chg="add mod ord">
          <ac:chgData name="Carmen Ho" userId="93c667f9316b9031" providerId="LiveId" clId="{FA960A38-9AE3-48C1-B8C2-974556463F06}" dt="2021-02-10T05:43:02.361" v="2054" actId="1076"/>
          <ac:picMkLst>
            <pc:docMk/>
            <pc:sldMk cId="4260160218" sldId="268"/>
            <ac:picMk id="5" creationId="{1853A69D-543F-4312-8727-8F909BAF73DC}"/>
          </ac:picMkLst>
        </pc:picChg>
      </pc:sldChg>
      <pc:sldChg chg="addSp modSp new mod">
        <pc:chgData name="Carmen Ho" userId="93c667f9316b9031" providerId="LiveId" clId="{FA960A38-9AE3-48C1-B8C2-974556463F06}" dt="2021-02-10T04:18:22.841" v="1747" actId="1076"/>
        <pc:sldMkLst>
          <pc:docMk/>
          <pc:sldMk cId="519521939" sldId="269"/>
        </pc:sldMkLst>
        <pc:spChg chg="mod">
          <ac:chgData name="Carmen Ho" userId="93c667f9316b9031" providerId="LiveId" clId="{FA960A38-9AE3-48C1-B8C2-974556463F06}" dt="2021-02-10T04:16:47.334" v="1699" actId="20577"/>
          <ac:spMkLst>
            <pc:docMk/>
            <pc:sldMk cId="519521939" sldId="269"/>
            <ac:spMk id="2" creationId="{A2B880F4-55D9-4C6F-8970-1D1C40DED349}"/>
          </ac:spMkLst>
        </pc:spChg>
        <pc:spChg chg="mod">
          <ac:chgData name="Carmen Ho" userId="93c667f9316b9031" providerId="LiveId" clId="{FA960A38-9AE3-48C1-B8C2-974556463F06}" dt="2021-02-10T04:16:54.883" v="1700" actId="14100"/>
          <ac:spMkLst>
            <pc:docMk/>
            <pc:sldMk cId="519521939" sldId="269"/>
            <ac:spMk id="3" creationId="{1DD43C0B-51DA-4307-A54B-A751BCF3660D}"/>
          </ac:spMkLst>
        </pc:spChg>
        <pc:spChg chg="add mod">
          <ac:chgData name="Carmen Ho" userId="93c667f9316b9031" providerId="LiveId" clId="{FA960A38-9AE3-48C1-B8C2-974556463F06}" dt="2021-02-10T04:18:22.841" v="1747" actId="1076"/>
          <ac:spMkLst>
            <pc:docMk/>
            <pc:sldMk cId="519521939" sldId="269"/>
            <ac:spMk id="4" creationId="{432925C7-7FE4-4DFF-B0A2-F236BC41C151}"/>
          </ac:spMkLst>
        </pc:spChg>
      </pc:sldChg>
      <pc:sldChg chg="modSp new mod">
        <pc:chgData name="Carmen Ho" userId="93c667f9316b9031" providerId="LiveId" clId="{FA960A38-9AE3-48C1-B8C2-974556463F06}" dt="2021-02-10T05:42:31.619" v="2013"/>
        <pc:sldMkLst>
          <pc:docMk/>
          <pc:sldMk cId="3745079738" sldId="270"/>
        </pc:sldMkLst>
        <pc:spChg chg="mod">
          <ac:chgData name="Carmen Ho" userId="93c667f9316b9031" providerId="LiveId" clId="{FA960A38-9AE3-48C1-B8C2-974556463F06}" dt="2021-02-10T05:41:28.917" v="1987" actId="20577"/>
          <ac:spMkLst>
            <pc:docMk/>
            <pc:sldMk cId="3745079738" sldId="270"/>
            <ac:spMk id="2" creationId="{A0CB9720-8292-4E1A-86F4-04F3F5AAB55A}"/>
          </ac:spMkLst>
        </pc:spChg>
        <pc:spChg chg="mod">
          <ac:chgData name="Carmen Ho" userId="93c667f9316b9031" providerId="LiveId" clId="{FA960A38-9AE3-48C1-B8C2-974556463F06}" dt="2021-02-10T05:42:31.619" v="2013"/>
          <ac:spMkLst>
            <pc:docMk/>
            <pc:sldMk cId="3745079738" sldId="270"/>
            <ac:spMk id="3" creationId="{6DDAACE4-CD72-4D9D-B277-A04960AC52D3}"/>
          </ac:spMkLst>
        </pc:spChg>
      </pc:sldChg>
      <pc:sldMasterChg chg="del delSldLayout">
        <pc:chgData name="Carmen Ho" userId="93c667f9316b9031" providerId="LiveId" clId="{FA960A38-9AE3-48C1-B8C2-974556463F06}" dt="2021-02-09T05:09:26.327" v="43" actId="26606"/>
        <pc:sldMasterMkLst>
          <pc:docMk/>
          <pc:sldMasterMk cId="3241562896" sldId="2147483673"/>
        </pc:sldMasterMkLst>
        <pc:sldLayoutChg chg="del">
          <pc:chgData name="Carmen Ho" userId="93c667f9316b9031" providerId="LiveId" clId="{FA960A38-9AE3-48C1-B8C2-974556463F06}" dt="2021-02-09T05:09:26.327" v="43" actId="26606"/>
          <pc:sldLayoutMkLst>
            <pc:docMk/>
            <pc:sldMasterMk cId="3241562896" sldId="2147483673"/>
            <pc:sldLayoutMk cId="153716906" sldId="2147483662"/>
          </pc:sldLayoutMkLst>
        </pc:sldLayoutChg>
        <pc:sldLayoutChg chg="del">
          <pc:chgData name="Carmen Ho" userId="93c667f9316b9031" providerId="LiveId" clId="{FA960A38-9AE3-48C1-B8C2-974556463F06}" dt="2021-02-09T05:09:26.327" v="43" actId="26606"/>
          <pc:sldLayoutMkLst>
            <pc:docMk/>
            <pc:sldMasterMk cId="3241562896" sldId="2147483673"/>
            <pc:sldLayoutMk cId="3855425722" sldId="2147483663"/>
          </pc:sldLayoutMkLst>
        </pc:sldLayoutChg>
        <pc:sldLayoutChg chg="del">
          <pc:chgData name="Carmen Ho" userId="93c667f9316b9031" providerId="LiveId" clId="{FA960A38-9AE3-48C1-B8C2-974556463F06}" dt="2021-02-09T05:09:26.327" v="43" actId="26606"/>
          <pc:sldLayoutMkLst>
            <pc:docMk/>
            <pc:sldMasterMk cId="3241562896" sldId="2147483673"/>
            <pc:sldLayoutMk cId="1440425166" sldId="2147483664"/>
          </pc:sldLayoutMkLst>
        </pc:sldLayoutChg>
        <pc:sldLayoutChg chg="del">
          <pc:chgData name="Carmen Ho" userId="93c667f9316b9031" providerId="LiveId" clId="{FA960A38-9AE3-48C1-B8C2-974556463F06}" dt="2021-02-09T05:09:26.327" v="43" actId="26606"/>
          <pc:sldLayoutMkLst>
            <pc:docMk/>
            <pc:sldMasterMk cId="3241562896" sldId="2147483673"/>
            <pc:sldLayoutMk cId="3631593329" sldId="2147483665"/>
          </pc:sldLayoutMkLst>
        </pc:sldLayoutChg>
        <pc:sldLayoutChg chg="del">
          <pc:chgData name="Carmen Ho" userId="93c667f9316b9031" providerId="LiveId" clId="{FA960A38-9AE3-48C1-B8C2-974556463F06}" dt="2021-02-09T05:09:26.327" v="43" actId="26606"/>
          <pc:sldLayoutMkLst>
            <pc:docMk/>
            <pc:sldMasterMk cId="3241562896" sldId="2147483673"/>
            <pc:sldLayoutMk cId="4266192317" sldId="2147483666"/>
          </pc:sldLayoutMkLst>
        </pc:sldLayoutChg>
        <pc:sldLayoutChg chg="del">
          <pc:chgData name="Carmen Ho" userId="93c667f9316b9031" providerId="LiveId" clId="{FA960A38-9AE3-48C1-B8C2-974556463F06}" dt="2021-02-09T05:09:26.327" v="43" actId="26606"/>
          <pc:sldLayoutMkLst>
            <pc:docMk/>
            <pc:sldMasterMk cId="3241562896" sldId="2147483673"/>
            <pc:sldLayoutMk cId="3379610208" sldId="2147483667"/>
          </pc:sldLayoutMkLst>
        </pc:sldLayoutChg>
        <pc:sldLayoutChg chg="del">
          <pc:chgData name="Carmen Ho" userId="93c667f9316b9031" providerId="LiveId" clId="{FA960A38-9AE3-48C1-B8C2-974556463F06}" dt="2021-02-09T05:09:26.327" v="43" actId="26606"/>
          <pc:sldLayoutMkLst>
            <pc:docMk/>
            <pc:sldMasterMk cId="3241562896" sldId="2147483673"/>
            <pc:sldLayoutMk cId="51907850" sldId="2147483668"/>
          </pc:sldLayoutMkLst>
        </pc:sldLayoutChg>
        <pc:sldLayoutChg chg="del">
          <pc:chgData name="Carmen Ho" userId="93c667f9316b9031" providerId="LiveId" clId="{FA960A38-9AE3-48C1-B8C2-974556463F06}" dt="2021-02-09T05:09:26.327" v="43" actId="26606"/>
          <pc:sldLayoutMkLst>
            <pc:docMk/>
            <pc:sldMasterMk cId="3241562896" sldId="2147483673"/>
            <pc:sldLayoutMk cId="1264796782" sldId="2147483669"/>
          </pc:sldLayoutMkLst>
        </pc:sldLayoutChg>
        <pc:sldLayoutChg chg="del">
          <pc:chgData name="Carmen Ho" userId="93c667f9316b9031" providerId="LiveId" clId="{FA960A38-9AE3-48C1-B8C2-974556463F06}" dt="2021-02-09T05:09:26.327" v="43" actId="26606"/>
          <pc:sldLayoutMkLst>
            <pc:docMk/>
            <pc:sldMasterMk cId="3241562896" sldId="2147483673"/>
            <pc:sldLayoutMk cId="4116093634" sldId="2147483670"/>
          </pc:sldLayoutMkLst>
        </pc:sldLayoutChg>
        <pc:sldLayoutChg chg="del">
          <pc:chgData name="Carmen Ho" userId="93c667f9316b9031" providerId="LiveId" clId="{FA960A38-9AE3-48C1-B8C2-974556463F06}" dt="2021-02-09T05:09:26.327" v="43" actId="26606"/>
          <pc:sldLayoutMkLst>
            <pc:docMk/>
            <pc:sldMasterMk cId="3241562896" sldId="2147483673"/>
            <pc:sldLayoutMk cId="3243556344" sldId="2147483671"/>
          </pc:sldLayoutMkLst>
        </pc:sldLayoutChg>
        <pc:sldLayoutChg chg="del">
          <pc:chgData name="Carmen Ho" userId="93c667f9316b9031" providerId="LiveId" clId="{FA960A38-9AE3-48C1-B8C2-974556463F06}" dt="2021-02-09T05:09:26.327" v="43" actId="26606"/>
          <pc:sldLayoutMkLst>
            <pc:docMk/>
            <pc:sldMasterMk cId="3241562896" sldId="2147483673"/>
            <pc:sldLayoutMk cId="152294822" sldId="2147483672"/>
          </pc:sldLayoutMkLst>
        </pc:sldLayoutChg>
      </pc:sldMasterChg>
      <pc:sldMasterChg chg="add addSldLayout">
        <pc:chgData name="Carmen Ho" userId="93c667f9316b9031" providerId="LiveId" clId="{FA960A38-9AE3-48C1-B8C2-974556463F06}" dt="2021-02-09T05:09:26.327" v="43" actId="26606"/>
        <pc:sldMasterMkLst>
          <pc:docMk/>
          <pc:sldMasterMk cId="1566395975" sldId="2147483710"/>
        </pc:sldMasterMkLst>
        <pc:sldLayoutChg chg="add">
          <pc:chgData name="Carmen Ho" userId="93c667f9316b9031" providerId="LiveId" clId="{FA960A38-9AE3-48C1-B8C2-974556463F06}" dt="2021-02-09T05:09:26.327" v="43" actId="26606"/>
          <pc:sldLayoutMkLst>
            <pc:docMk/>
            <pc:sldMasterMk cId="1566395975" sldId="2147483710"/>
            <pc:sldLayoutMk cId="2341787623" sldId="2147483699"/>
          </pc:sldLayoutMkLst>
        </pc:sldLayoutChg>
        <pc:sldLayoutChg chg="add">
          <pc:chgData name="Carmen Ho" userId="93c667f9316b9031" providerId="LiveId" clId="{FA960A38-9AE3-48C1-B8C2-974556463F06}" dt="2021-02-09T05:09:26.327" v="43" actId="26606"/>
          <pc:sldLayoutMkLst>
            <pc:docMk/>
            <pc:sldMasterMk cId="1566395975" sldId="2147483710"/>
            <pc:sldLayoutMk cId="1005728559" sldId="2147483700"/>
          </pc:sldLayoutMkLst>
        </pc:sldLayoutChg>
        <pc:sldLayoutChg chg="add">
          <pc:chgData name="Carmen Ho" userId="93c667f9316b9031" providerId="LiveId" clId="{FA960A38-9AE3-48C1-B8C2-974556463F06}" dt="2021-02-09T05:09:26.327" v="43" actId="26606"/>
          <pc:sldLayoutMkLst>
            <pc:docMk/>
            <pc:sldMasterMk cId="1566395975" sldId="2147483710"/>
            <pc:sldLayoutMk cId="2389268409" sldId="2147483701"/>
          </pc:sldLayoutMkLst>
        </pc:sldLayoutChg>
        <pc:sldLayoutChg chg="add">
          <pc:chgData name="Carmen Ho" userId="93c667f9316b9031" providerId="LiveId" clId="{FA960A38-9AE3-48C1-B8C2-974556463F06}" dt="2021-02-09T05:09:26.327" v="43" actId="26606"/>
          <pc:sldLayoutMkLst>
            <pc:docMk/>
            <pc:sldMasterMk cId="1566395975" sldId="2147483710"/>
            <pc:sldLayoutMk cId="213363453" sldId="2147483702"/>
          </pc:sldLayoutMkLst>
        </pc:sldLayoutChg>
        <pc:sldLayoutChg chg="add">
          <pc:chgData name="Carmen Ho" userId="93c667f9316b9031" providerId="LiveId" clId="{FA960A38-9AE3-48C1-B8C2-974556463F06}" dt="2021-02-09T05:09:26.327" v="43" actId="26606"/>
          <pc:sldLayoutMkLst>
            <pc:docMk/>
            <pc:sldMasterMk cId="1566395975" sldId="2147483710"/>
            <pc:sldLayoutMk cId="1315546966" sldId="2147483703"/>
          </pc:sldLayoutMkLst>
        </pc:sldLayoutChg>
        <pc:sldLayoutChg chg="add">
          <pc:chgData name="Carmen Ho" userId="93c667f9316b9031" providerId="LiveId" clId="{FA960A38-9AE3-48C1-B8C2-974556463F06}" dt="2021-02-09T05:09:26.327" v="43" actId="26606"/>
          <pc:sldLayoutMkLst>
            <pc:docMk/>
            <pc:sldMasterMk cId="1566395975" sldId="2147483710"/>
            <pc:sldLayoutMk cId="1204209933" sldId="2147483704"/>
          </pc:sldLayoutMkLst>
        </pc:sldLayoutChg>
        <pc:sldLayoutChg chg="add">
          <pc:chgData name="Carmen Ho" userId="93c667f9316b9031" providerId="LiveId" clId="{FA960A38-9AE3-48C1-B8C2-974556463F06}" dt="2021-02-09T05:09:26.327" v="43" actId="26606"/>
          <pc:sldLayoutMkLst>
            <pc:docMk/>
            <pc:sldMasterMk cId="1566395975" sldId="2147483710"/>
            <pc:sldLayoutMk cId="1786686670" sldId="2147483705"/>
          </pc:sldLayoutMkLst>
        </pc:sldLayoutChg>
        <pc:sldLayoutChg chg="add">
          <pc:chgData name="Carmen Ho" userId="93c667f9316b9031" providerId="LiveId" clId="{FA960A38-9AE3-48C1-B8C2-974556463F06}" dt="2021-02-09T05:09:26.327" v="43" actId="26606"/>
          <pc:sldLayoutMkLst>
            <pc:docMk/>
            <pc:sldMasterMk cId="1566395975" sldId="2147483710"/>
            <pc:sldLayoutMk cId="2803231723" sldId="2147483706"/>
          </pc:sldLayoutMkLst>
        </pc:sldLayoutChg>
        <pc:sldLayoutChg chg="add">
          <pc:chgData name="Carmen Ho" userId="93c667f9316b9031" providerId="LiveId" clId="{FA960A38-9AE3-48C1-B8C2-974556463F06}" dt="2021-02-09T05:09:26.327" v="43" actId="26606"/>
          <pc:sldLayoutMkLst>
            <pc:docMk/>
            <pc:sldMasterMk cId="1566395975" sldId="2147483710"/>
            <pc:sldLayoutMk cId="2328983804" sldId="2147483707"/>
          </pc:sldLayoutMkLst>
        </pc:sldLayoutChg>
        <pc:sldLayoutChg chg="add">
          <pc:chgData name="Carmen Ho" userId="93c667f9316b9031" providerId="LiveId" clId="{FA960A38-9AE3-48C1-B8C2-974556463F06}" dt="2021-02-09T05:09:26.327" v="43" actId="26606"/>
          <pc:sldLayoutMkLst>
            <pc:docMk/>
            <pc:sldMasterMk cId="1566395975" sldId="2147483710"/>
            <pc:sldLayoutMk cId="780213820" sldId="2147483708"/>
          </pc:sldLayoutMkLst>
        </pc:sldLayoutChg>
        <pc:sldLayoutChg chg="add">
          <pc:chgData name="Carmen Ho" userId="93c667f9316b9031" providerId="LiveId" clId="{FA960A38-9AE3-48C1-B8C2-974556463F06}" dt="2021-02-09T05:09:26.327" v="43" actId="26606"/>
          <pc:sldLayoutMkLst>
            <pc:docMk/>
            <pc:sldMasterMk cId="1566395975" sldId="2147483710"/>
            <pc:sldLayoutMk cId="3782985550" sldId="214748370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668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54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3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2/9/2021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98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1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298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78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20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2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6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39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699" r:id="rId6"/>
    <p:sldLayoutId id="2147483704" r:id="rId7"/>
    <p:sldLayoutId id="2147483700" r:id="rId8"/>
    <p:sldLayoutId id="2147483701" r:id="rId9"/>
    <p:sldLayoutId id="2147483702" r:id="rId10"/>
    <p:sldLayoutId id="214748370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anita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Omni_Processor" TargetMode="External"/><Relationship Id="rId4" Type="http://schemas.openxmlformats.org/officeDocument/2006/relationships/hyperlink" Target="https://en.wikipedia.org/wiki/Developing_countrie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C87F9B61-9520-4A41-A33A-E9604B6C7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56" r="-1" b="6473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D0BBA-4699-4CF4-B6F8-F05467B55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/>
            <a:r>
              <a:rPr lang="en-US" sz="7200" dirty="0"/>
              <a:t>Life Expectancy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51BAA-D2A6-4E43-9BD2-E04B2A7D0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r>
              <a:rPr lang="en-US"/>
              <a:t>Project 1 by </a:t>
            </a:r>
            <a:r>
              <a:rPr lang="en-US" err="1"/>
              <a:t>Elstan</a:t>
            </a:r>
            <a:r>
              <a:rPr lang="en-US"/>
              <a:t>, Lina, and Carmen</a:t>
            </a:r>
          </a:p>
        </p:txBody>
      </p:sp>
    </p:spTree>
    <p:extLst>
      <p:ext uri="{BB962C8B-B14F-4D97-AF65-F5344CB8AC3E}">
        <p14:creationId xmlns:p14="http://schemas.microsoft.com/office/powerpoint/2010/main" val="3730226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3967D2-63D2-42A0-A381-26CC24E38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968" y="2349933"/>
            <a:ext cx="7318287" cy="413261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1569501-266D-4B55-8543-89851A12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8769350" cy="1344612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Roboto"/>
              </a:rPr>
              <a:t>B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asic drinking water services % 2000 versus 2010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- Top 7 countries have no changes (close to 100%)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- Bottom 3 countries have improvements (from 20/50% - 30/60%)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48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4392-BFDF-4B52-ADF4-D514A0A6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Roboto"/>
              </a:rPr>
              <a:t>B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asic drinking water services % from 2000 – 2017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- Top 7 countries have no changes (close to 100%)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- Bottom 3 countries have improvements (from 20/50% - 30/60%)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66C603-611F-43A3-942C-FE7C95463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081" y="2312988"/>
            <a:ext cx="8024820" cy="4102792"/>
          </a:xfrm>
        </p:spPr>
      </p:pic>
    </p:spTree>
    <p:extLst>
      <p:ext uri="{BB962C8B-B14F-4D97-AF65-F5344CB8AC3E}">
        <p14:creationId xmlns:p14="http://schemas.microsoft.com/office/powerpoint/2010/main" val="382437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15A788E-FA82-41DF-AD97-A5CAA1BFF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8769350" cy="1344612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Roboto"/>
              </a:rPr>
              <a:t>B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asic sanitation services % 2000 versus 2010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- Top 7 countries have no changes (close to 100%)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- Bottom 3 countries have improvements (from 5/30% - 8/35%)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FF8841-3FC3-4224-AB92-E1C3A1674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293" y="1847088"/>
            <a:ext cx="8448886" cy="490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52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A0BD4-310E-450C-9783-31A24FD53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50A745-C022-480C-9974-2DA012701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8769350" cy="1344612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Roboto"/>
              </a:rPr>
              <a:t>B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asic sanitation services % from 2000 – 2017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- Top 7 countries have no changes (close to 100%)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- Bottom 3 countries have improvements (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Roboto"/>
              </a:rPr>
              <a:t>from 5/30% - 8/35%)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7D9655-F532-41B8-8BCD-294E29208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40" y="2159803"/>
            <a:ext cx="10179761" cy="395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78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0D00BC-F332-424F-9401-60EF344BC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81" y="1490277"/>
            <a:ext cx="5291666" cy="42862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B88C1F-A218-4CD4-A306-6075012EB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919" y="1490277"/>
            <a:ext cx="5291667" cy="42465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22732D-260F-4818-9ECB-196EDE1AFF9E}"/>
              </a:ext>
            </a:extLst>
          </p:cNvPr>
          <p:cNvSpPr txBox="1"/>
          <p:nvPr/>
        </p:nvSpPr>
        <p:spPr>
          <a:xfrm>
            <a:off x="2775514" y="536386"/>
            <a:ext cx="6621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Area: Total, Urban, and Rural</a:t>
            </a:r>
          </a:p>
        </p:txBody>
      </p:sp>
    </p:spTree>
    <p:extLst>
      <p:ext uri="{BB962C8B-B14F-4D97-AF65-F5344CB8AC3E}">
        <p14:creationId xmlns:p14="http://schemas.microsoft.com/office/powerpoint/2010/main" val="565070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1DB8-8A66-4890-8A7E-ADE1E40C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dirty="0">
                <a:solidFill>
                  <a:srgbClr val="000000"/>
                </a:solidFill>
                <a:latin typeface="Roboto"/>
              </a:rPr>
              <a:t>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ummarizing </a:t>
            </a:r>
            <a:r>
              <a:rPr lang="en-US" sz="1800" b="0" dirty="0">
                <a:solidFill>
                  <a:srgbClr val="000000"/>
                </a:solidFill>
                <a:latin typeface="Roboto"/>
              </a:rPr>
              <a:t>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ajor </a:t>
            </a:r>
            <a:r>
              <a:rPr lang="en-US" sz="1800" b="0" dirty="0">
                <a:solidFill>
                  <a:srgbClr val="000000"/>
                </a:solidFill>
                <a:latin typeface="Roboto"/>
              </a:rPr>
              <a:t>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0F79F-8A00-4F3C-BCC5-558F3E1D6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Top countries have the highest life expectancy while the bottom countries’ life expectancy is getting better</a:t>
            </a:r>
          </a:p>
          <a:p>
            <a:pPr marL="285750" indent="-285750">
              <a:buFontTx/>
              <a:buChar char="-"/>
            </a:pPr>
            <a:r>
              <a:rPr lang="en-US" dirty="0"/>
              <a:t>It appears drinking water and sanitation services does affect the bottom countries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Perhaps life expectancy rate and drinking water/sanitation have already improved if we can find a 2020 data set</a:t>
            </a:r>
          </a:p>
          <a:p>
            <a:pPr marL="285750" indent="-285750">
              <a:buFontTx/>
              <a:buChar char="-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This was a good reminder of how the basic services in life help us live a better and healthier life compared to those less fortunate and developed countries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9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4D43-CF27-4FC9-B473-462DAC5F5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 I care about this presentation?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766E0-024B-44E2-ACA1-827540E0E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want to find out life expectancy across countries: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is the healthy life expectancy?</a:t>
            </a:r>
          </a:p>
          <a:p>
            <a:pPr marL="285750" indent="-285750">
              <a:buFontTx/>
              <a:buChar char="-"/>
            </a:pPr>
            <a:r>
              <a:rPr lang="en-US" dirty="0"/>
              <a:t>life expectancy between sexes?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the best country measures against worst?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the numbers changed throughout time?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basic drinking water may affect life expectancy?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sanitation may affect life expectancy?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difference between rural versus urban areas?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86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80F4-55D9-4C6F-8970-1D1C40DE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Countries (7 top and 3 bottom)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43C0B-51DA-4307-A54B-A751BCF36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3046043" cy="3651504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en-US" dirty="0"/>
              <a:t>Australia</a:t>
            </a:r>
          </a:p>
          <a:p>
            <a:pPr marL="342900" indent="-342900">
              <a:buAutoNum type="arabicParenR"/>
            </a:pPr>
            <a:r>
              <a:rPr lang="en-US" dirty="0"/>
              <a:t>Canada</a:t>
            </a:r>
          </a:p>
          <a:p>
            <a:pPr marL="342900" indent="-342900">
              <a:buAutoNum type="arabicParenR"/>
            </a:pPr>
            <a:r>
              <a:rPr lang="en-US" dirty="0"/>
              <a:t>Germany</a:t>
            </a:r>
          </a:p>
          <a:p>
            <a:pPr marL="342900" indent="-342900">
              <a:buAutoNum type="arabicParenR"/>
            </a:pPr>
            <a:r>
              <a:rPr lang="en-US" dirty="0"/>
              <a:t>Japan</a:t>
            </a:r>
          </a:p>
          <a:p>
            <a:pPr marL="342900" indent="-342900">
              <a:buAutoNum type="arabicParenR"/>
            </a:pPr>
            <a:r>
              <a:rPr lang="en-US" dirty="0"/>
              <a:t>Switzerland</a:t>
            </a:r>
          </a:p>
          <a:p>
            <a:pPr marL="342900" indent="-342900">
              <a:buAutoNum type="arabicParenR"/>
            </a:pPr>
            <a:r>
              <a:rPr lang="en-US" dirty="0"/>
              <a:t>United Kingdom</a:t>
            </a:r>
          </a:p>
          <a:p>
            <a:pPr marL="342900" indent="-342900">
              <a:buAutoNum type="arabicParenR"/>
            </a:pPr>
            <a:r>
              <a:rPr lang="en-US" dirty="0"/>
              <a:t>United States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925C7-7FE4-4DFF-B0A2-F236BC41C151}"/>
              </a:ext>
            </a:extLst>
          </p:cNvPr>
          <p:cNvSpPr txBox="1"/>
          <p:nvPr/>
        </p:nvSpPr>
        <p:spPr>
          <a:xfrm>
            <a:off x="6305525" y="2416029"/>
            <a:ext cx="3154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8) Liberia</a:t>
            </a:r>
          </a:p>
          <a:p>
            <a:endParaRPr lang="en-US" dirty="0"/>
          </a:p>
          <a:p>
            <a:r>
              <a:rPr lang="en-US" dirty="0"/>
              <a:t>9) Madagascar</a:t>
            </a:r>
          </a:p>
          <a:p>
            <a:endParaRPr lang="en-US" dirty="0"/>
          </a:p>
          <a:p>
            <a:r>
              <a:rPr lang="en-US" dirty="0"/>
              <a:t>10) Nigeria</a:t>
            </a:r>
          </a:p>
        </p:txBody>
      </p:sp>
    </p:spTree>
    <p:extLst>
      <p:ext uri="{BB962C8B-B14F-4D97-AF65-F5344CB8AC3E}">
        <p14:creationId xmlns:p14="http://schemas.microsoft.com/office/powerpoint/2010/main" val="51952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9720-8292-4E1A-86F4-04F3F5AA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AACE4-CD72-4D9D-B277-A04960AC5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https://www.kaggle.com/utkarshxy/who-worldhealth-statistics-2020-complete</a:t>
            </a:r>
            <a:endParaRPr lang="en-US" dirty="0"/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 </a:t>
            </a:r>
          </a:p>
          <a:p>
            <a:pPr marL="342900" indent="-342900">
              <a:buAutoNum type="arabicParenR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life expectancy at birth (in years) </a:t>
            </a:r>
          </a:p>
          <a:p>
            <a:pPr marL="342900" indent="-342900">
              <a:buAutoNum type="arabicParenR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healthy life expectancy (HALE) at birth (in years) </a:t>
            </a:r>
            <a:endParaRPr lang="en-US" dirty="0">
              <a:solidFill>
                <a:srgbClr val="000000"/>
              </a:solidFill>
              <a:latin typeface="Roboto"/>
            </a:endParaRPr>
          </a:p>
          <a:p>
            <a:pPr marL="342900" indent="-342900">
              <a:buAutoNum type="arabicParenR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population using at least basic drinking water services percentages</a:t>
            </a:r>
          </a:p>
          <a:p>
            <a:pPr marL="342900" indent="-342900">
              <a:buAutoNum type="arabicParenR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/>
              </a:rPr>
              <a:t>population using at least basic sanitation services percentages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07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C8A1-CAA0-4AA2-8E19-EC45AC0C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Inspiration for this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53A69D-543F-4312-8727-8F909BAF7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916" y="2451962"/>
            <a:ext cx="5863522" cy="230105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E63272-B9E1-4B2D-AF62-C46CAE986411}"/>
              </a:ext>
            </a:extLst>
          </p:cNvPr>
          <p:cNvSpPr txBox="1"/>
          <p:nvPr/>
        </p:nvSpPr>
        <p:spPr>
          <a:xfrm>
            <a:off x="2197916" y="4997034"/>
            <a:ext cx="6652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first episode explores Gates's interest in improving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Sanitation"/>
              </a:rPr>
              <a:t>sanitation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Developing countries"/>
              </a:rPr>
              <a:t>developing countries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the development of the "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Omni Processor"/>
              </a:rPr>
              <a:t>Omni Processor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“ -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6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1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8" name="Freeform: Shape 12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Freeform: Shape 14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0" name="Freeform: Shape 16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F8C29FA-4AB6-48EF-AFDE-40F67444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0904" y="458367"/>
            <a:ext cx="4148511" cy="1944371"/>
          </a:xfrm>
        </p:spPr>
        <p:txBody>
          <a:bodyPr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 b="0" dirty="0">
                <a:latin typeface="Roboto"/>
              </a:rPr>
              <a:t>Life expectancy years </a:t>
            </a:r>
            <a:r>
              <a:rPr lang="en-US" sz="1500" b="0" i="0" u="none" strike="noStrike" dirty="0">
                <a:effectLst/>
                <a:latin typeface="Roboto"/>
              </a:rPr>
              <a:t>2000 versus 2010</a:t>
            </a:r>
            <a:br>
              <a:rPr lang="en-US" sz="1500" b="0" i="0" u="none" strike="noStrike" dirty="0">
                <a:effectLst/>
                <a:latin typeface="Roboto"/>
              </a:rPr>
            </a:br>
            <a:r>
              <a:rPr lang="en-US" sz="1500" b="0" i="0" u="none" strike="noStrike" dirty="0">
                <a:effectLst/>
                <a:latin typeface="Roboto"/>
              </a:rPr>
              <a:t>- Top 7 countries have higher life expectancy (around </a:t>
            </a:r>
            <a:r>
              <a:rPr lang="en-US" sz="1500" b="0" dirty="0">
                <a:latin typeface="Roboto"/>
              </a:rPr>
              <a:t>80</a:t>
            </a:r>
            <a:r>
              <a:rPr lang="en-US" sz="1500" b="0" i="0" u="none" strike="noStrike" dirty="0">
                <a:effectLst/>
                <a:latin typeface="Roboto"/>
              </a:rPr>
              <a:t> years)</a:t>
            </a:r>
            <a:br>
              <a:rPr lang="en-US" sz="1500" b="0" i="0" u="none" strike="noStrike" dirty="0">
                <a:effectLst/>
                <a:latin typeface="Roboto"/>
              </a:rPr>
            </a:br>
            <a:r>
              <a:rPr lang="en-US" sz="1500" b="0" i="0" u="none" strike="noStrike" dirty="0">
                <a:effectLst/>
                <a:latin typeface="Roboto"/>
              </a:rPr>
              <a:t>- Bottom 3 countries have higher life expectancy (around 60 years)</a:t>
            </a:r>
            <a:endParaRPr lang="en-US" sz="1500" dirty="0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176E034F-80C2-4B24-B7EE-9E0C66233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1823" y="2456814"/>
            <a:ext cx="4023361" cy="1944371"/>
          </a:xfrm>
        </p:spPr>
        <p:txBody>
          <a:bodyPr>
            <a:normAutofit/>
          </a:bodyPr>
          <a:lstStyle/>
          <a:p>
            <a:r>
              <a:rPr lang="en-US" dirty="0"/>
              <a:t>Unites States: 79 </a:t>
            </a:r>
          </a:p>
          <a:p>
            <a:r>
              <a:rPr lang="en-US" dirty="0"/>
              <a:t>Perhaps 10 years later (now) in 2020 the year will also increase?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8694EF-1C7D-4979-ACFD-E1E3400E5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78" y="601016"/>
            <a:ext cx="6822930" cy="52385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CD5216-7044-4AA1-9EE7-E6AC05F3A3D2}"/>
              </a:ext>
            </a:extLst>
          </p:cNvPr>
          <p:cNvSpPr txBox="1"/>
          <p:nvPr/>
        </p:nvSpPr>
        <p:spPr>
          <a:xfrm>
            <a:off x="7701823" y="4455263"/>
            <a:ext cx="36350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Roboto"/>
              </a:rPr>
              <a:t>Definition: Health Adjusted Life Expectancy (HALE)</a:t>
            </a:r>
            <a:endParaRPr lang="en-US" sz="12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Roboto"/>
              </a:rPr>
              <a:t>It adjusts overall life expectancy by the amount of time lived in less than perfect health. This is calculated by subtracting from the life expectancy a figure which is the number of years lived with disability multiplied by a weighting to represent the effect of the disability.</a:t>
            </a:r>
            <a:endParaRPr lang="en-US" sz="1200" b="0" dirty="0">
              <a:effectLst/>
            </a:endParaRPr>
          </a:p>
          <a:p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92188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246837-9290-4D27-9E27-BB2D16CF1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541" y="865910"/>
            <a:ext cx="6164882" cy="454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38A859-574A-41BE-950E-B00F52699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981" y="865910"/>
            <a:ext cx="6044019" cy="4546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E86CBF-A69D-49F1-B61C-13F32B604DFB}"/>
              </a:ext>
            </a:extLst>
          </p:cNvPr>
          <p:cNvSpPr txBox="1"/>
          <p:nvPr/>
        </p:nvSpPr>
        <p:spPr>
          <a:xfrm>
            <a:off x="4080095" y="362355"/>
            <a:ext cx="4135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Sex: Both, Male, and Female</a:t>
            </a:r>
          </a:p>
        </p:txBody>
      </p:sp>
    </p:spTree>
    <p:extLst>
      <p:ext uri="{BB962C8B-B14F-4D97-AF65-F5344CB8AC3E}">
        <p14:creationId xmlns:p14="http://schemas.microsoft.com/office/powerpoint/2010/main" val="151372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85BEF7-AEE9-4668-83B8-BE5768F1B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629" y="643467"/>
            <a:ext cx="1022213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10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0F0C4E-6A11-4896-AB04-B3108154F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572" y="643467"/>
            <a:ext cx="981685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0055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538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Meiryo</vt:lpstr>
      <vt:lpstr>Arial</vt:lpstr>
      <vt:lpstr>Corbel</vt:lpstr>
      <vt:lpstr>Roboto</vt:lpstr>
      <vt:lpstr>SketchLinesVTI</vt:lpstr>
      <vt:lpstr>Life Expectancy </vt:lpstr>
      <vt:lpstr>Why do I care about this presentation?</vt:lpstr>
      <vt:lpstr>10 Countries (7 top and 3 bottom)</vt:lpstr>
      <vt:lpstr>Data sets</vt:lpstr>
      <vt:lpstr>Inspiration for this data</vt:lpstr>
      <vt:lpstr>Life expectancy years 2000 versus 2010 - Top 7 countries have higher life expectancy (around 80 years) - Bottom 3 countries have higher life expectancy (around 60 years)</vt:lpstr>
      <vt:lpstr>PowerPoint Presentation</vt:lpstr>
      <vt:lpstr>PowerPoint Presentation</vt:lpstr>
      <vt:lpstr>PowerPoint Presentation</vt:lpstr>
      <vt:lpstr>Basic drinking water services % 2000 versus 2010 - Top 7 countries have no changes (close to 100%) - Bottom 3 countries have improvements (from 20/50% - 30/60%)</vt:lpstr>
      <vt:lpstr>Basic drinking water services % from 2000 – 2017  - Top 7 countries have no changes (close to 100%) - Bottom 3 countries have improvements (from 20/50% - 30/60%)</vt:lpstr>
      <vt:lpstr>Basic sanitation services % 2000 versus 2010 - Top 7 countries have no changes (close to 100%) - Bottom 3 countries have improvements (from 5/30% - 8/35%)</vt:lpstr>
      <vt:lpstr>Basic sanitation services % from 2000 – 2017  - Top 7 countries have no changes (close to 100%) - Bottom 3 countries have improvements (from 5/30% - 8/35%)</vt:lpstr>
      <vt:lpstr>PowerPoint Presentation</vt:lpstr>
      <vt:lpstr>Summarizing Major 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Expectancy</dc:title>
  <dc:creator>Carmen Ho</dc:creator>
  <cp:lastModifiedBy>Carmen Ho</cp:lastModifiedBy>
  <cp:revision>1</cp:revision>
  <dcterms:created xsi:type="dcterms:W3CDTF">2021-02-09T03:38:50Z</dcterms:created>
  <dcterms:modified xsi:type="dcterms:W3CDTF">2021-02-10T06:03:28Z</dcterms:modified>
</cp:coreProperties>
</file>