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-1566" y="-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F919-B8F7-4495-9449-7C0D68E4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975554-2E33-45D0-B1FE-4C766A555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4EBB-33DC-4316-A1D1-C59C34A2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45A8-1479-497E-94E4-C00B83C1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C1AF4-C79C-42C4-98F8-84A87EED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3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9E30-732B-44A0-8FD2-030EC7EE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BC7AC-6056-49A3-B8E6-9A0D491C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CAE3C-C0CF-4A26-9625-0372DF6D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743D-12E7-45B2-AE06-1A0CAE32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93320-C56F-4BA1-9BAA-0E61F687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03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7AE0F-B724-4D3D-9E83-0BC7C1555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DB47F-7917-4A8B-8523-9680F12B6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9AC9-23EE-41EF-B014-5C3BD110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2F5F-C93D-421C-BB42-267E4D6F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3301-7AF3-4B61-A529-8C4E6902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63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3817-C7CB-4CBF-B095-2048F299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8EF1-F91E-45C0-BF08-6B57AE0F5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A2871-A248-4A42-BA91-DC95992E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419A9-5190-4127-A7A1-BC7E3321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0F071-6830-433B-9870-A29AE160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3300E-38A0-43A3-B5D1-CEFE236F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6B97F-0F14-439F-8DDC-DF9646535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8921-0043-4A58-AB48-A7F7FCC2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F318-D6EF-44F7-B5A8-FE03F9C2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B9061-7B58-455D-BA52-404DF4F0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87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F2F8-34DF-4628-A12B-E9534BB44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83C7-41D7-4036-8A06-713F3CD62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32E1B-2F9E-4E73-A223-8D15D4884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12AD9-5377-4F55-BF13-7497DB7F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15027-4718-4581-8116-09FDF4B6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E6F30-ABDF-49A8-99A9-B7FB0D98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92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94E6-F994-4054-8869-B91991C9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9198E-C4B5-408E-A4CE-3593D4D1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D5962-9243-40B9-8A49-E6951937D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78F4F-859A-49C4-96D8-CA8D4BCBC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E7998-0E74-4CDC-A312-D4A7C7C52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ACA76-F581-48AA-BB54-176F0311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EDDBDB-4973-47A2-8388-BA9A6537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EF560-9108-42B5-BAD2-47B80AA6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5E56-0FE5-4DA8-82A9-3A8F3F24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8765F-0DB3-4D29-8FC1-BBA72A2E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46B50-C211-4D3D-A00F-1BA4829F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F903A-758E-420A-AC5B-2496406AD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BDB15-86FC-4C37-B31A-498D692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0D90E-2DD0-4A73-BD6A-480EC629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B9255-633F-4649-8C1B-3C229BA8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8258-1650-4377-88A2-D0495944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BA39-02ED-424B-81E4-71F33B6B0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92C22-3905-4155-A3AC-905CCA4CF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5D170-CAB5-4DB2-9E3F-3D5EE2C3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B295-FAD5-4216-B9AC-06DD01C2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03418-164F-4FE5-8D81-8208F8F8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4C8C-51EE-48A2-8824-E46BC0DC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DFCAA7-B285-4279-BF5F-8A9A6AB6A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A73B2-1B3B-4281-B4C7-E8F5BA3BF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EFE7C-E102-49E5-B7F4-89973C5C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71C9B-1B6D-4068-B213-F50BCEE4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C1D00-DDD2-4727-BAA1-25D2A21D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429C35-D552-431B-A7BD-2865D6E2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1D01-31DA-483D-B647-FAB49075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D418D-0782-44C5-8169-604398AA4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AA04-65C4-4525-B231-C6E0629569F5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6F7C2-2356-4D8B-B9B2-0E58746A8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6CBCD-E1B3-4E38-891D-7DF4B5A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D3D1-1862-407B-90C4-EA1561F75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39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F4A5EE9-1B0A-4EB2-81BD-43A8F9D84673}"/>
              </a:ext>
            </a:extLst>
          </p:cNvPr>
          <p:cNvGrpSpPr/>
          <p:nvPr/>
        </p:nvGrpSpPr>
        <p:grpSpPr>
          <a:xfrm>
            <a:off x="4976813" y="2047875"/>
            <a:ext cx="1242064" cy="1828801"/>
            <a:chOff x="4976813" y="2047875"/>
            <a:chExt cx="1242064" cy="1828801"/>
          </a:xfrm>
        </p:grpSpPr>
        <p:sp>
          <p:nvSpPr>
            <p:cNvPr id="4" name="Half Frame 3">
              <a:extLst>
                <a:ext uri="{FF2B5EF4-FFF2-40B4-BE49-F238E27FC236}">
                  <a16:creationId xmlns:a16="http://schemas.microsoft.com/office/drawing/2014/main" id="{03A3353B-97BD-4524-9439-0EB5303F8DFE}"/>
                </a:ext>
              </a:extLst>
            </p:cNvPr>
            <p:cNvSpPr/>
            <p:nvPr/>
          </p:nvSpPr>
          <p:spPr>
            <a:xfrm>
              <a:off x="4976813" y="2047875"/>
              <a:ext cx="914400" cy="914400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Half Frame 4">
              <a:extLst>
                <a:ext uri="{FF2B5EF4-FFF2-40B4-BE49-F238E27FC236}">
                  <a16:creationId xmlns:a16="http://schemas.microsoft.com/office/drawing/2014/main" id="{4EA95588-1609-48AB-9FC5-77E06BC944FF}"/>
                </a:ext>
              </a:extLst>
            </p:cNvPr>
            <p:cNvSpPr/>
            <p:nvPr/>
          </p:nvSpPr>
          <p:spPr>
            <a:xfrm rot="16200000">
              <a:off x="4976813" y="2962276"/>
              <a:ext cx="914400" cy="914400"/>
            </a:xfrm>
            <a:prstGeom prst="halfFram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Diagonal Stripe 8">
              <a:extLst>
                <a:ext uri="{FF2B5EF4-FFF2-40B4-BE49-F238E27FC236}">
                  <a16:creationId xmlns:a16="http://schemas.microsoft.com/office/drawing/2014/main" id="{31EA0FB9-D93B-40A4-AECE-46A8676B4723}"/>
                </a:ext>
              </a:extLst>
            </p:cNvPr>
            <p:cNvSpPr/>
            <p:nvPr/>
          </p:nvSpPr>
          <p:spPr>
            <a:xfrm rot="2700000">
              <a:off x="5110722" y="2634221"/>
              <a:ext cx="646579" cy="646579"/>
            </a:xfrm>
            <a:prstGeom prst="diagStrip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Diagonal Stripe 9">
              <a:extLst>
                <a:ext uri="{FF2B5EF4-FFF2-40B4-BE49-F238E27FC236}">
                  <a16:creationId xmlns:a16="http://schemas.microsoft.com/office/drawing/2014/main" id="{5B4AE137-3408-429A-AB8C-616521BC0FF0}"/>
                </a:ext>
              </a:extLst>
            </p:cNvPr>
            <p:cNvSpPr/>
            <p:nvPr/>
          </p:nvSpPr>
          <p:spPr>
            <a:xfrm rot="13500000">
              <a:off x="5110722" y="2638983"/>
              <a:ext cx="646579" cy="646579"/>
            </a:xfrm>
            <a:prstGeom prst="diagStrip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Half Frame 18">
              <a:extLst>
                <a:ext uri="{FF2B5EF4-FFF2-40B4-BE49-F238E27FC236}">
                  <a16:creationId xmlns:a16="http://schemas.microsoft.com/office/drawing/2014/main" id="{A0BB0867-F72F-4527-8476-32FB919EBBE2}"/>
                </a:ext>
              </a:extLst>
            </p:cNvPr>
            <p:cNvSpPr/>
            <p:nvPr/>
          </p:nvSpPr>
          <p:spPr>
            <a:xfrm rot="8100000">
              <a:off x="5563553" y="2177416"/>
              <a:ext cx="655320" cy="655320"/>
            </a:xfrm>
            <a:prstGeom prst="halfFram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lf Frame 19">
              <a:extLst>
                <a:ext uri="{FF2B5EF4-FFF2-40B4-BE49-F238E27FC236}">
                  <a16:creationId xmlns:a16="http://schemas.microsoft.com/office/drawing/2014/main" id="{67A293D0-6794-414B-A68D-E36B2FCA96E7}"/>
                </a:ext>
              </a:extLst>
            </p:cNvPr>
            <p:cNvSpPr/>
            <p:nvPr/>
          </p:nvSpPr>
          <p:spPr>
            <a:xfrm rot="8100000">
              <a:off x="5563553" y="3098503"/>
              <a:ext cx="655320" cy="655320"/>
            </a:xfrm>
            <a:prstGeom prst="halfFram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ight Triangle 22">
              <a:extLst>
                <a:ext uri="{FF2B5EF4-FFF2-40B4-BE49-F238E27FC236}">
                  <a16:creationId xmlns:a16="http://schemas.microsoft.com/office/drawing/2014/main" id="{593D5E7D-9778-492F-BDA8-4318F96A586A}"/>
                </a:ext>
              </a:extLst>
            </p:cNvPr>
            <p:cNvSpPr/>
            <p:nvPr/>
          </p:nvSpPr>
          <p:spPr>
            <a:xfrm rot="16200000">
              <a:off x="5600061" y="2050961"/>
              <a:ext cx="291148" cy="291148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alf Frame 26">
              <a:extLst>
                <a:ext uri="{FF2B5EF4-FFF2-40B4-BE49-F238E27FC236}">
                  <a16:creationId xmlns:a16="http://schemas.microsoft.com/office/drawing/2014/main" id="{BBBBB7F9-E0BA-4553-88C0-0D498883B71F}"/>
                </a:ext>
              </a:extLst>
            </p:cNvPr>
            <p:cNvSpPr/>
            <p:nvPr/>
          </p:nvSpPr>
          <p:spPr>
            <a:xfrm rot="8100000">
              <a:off x="5563555" y="3094060"/>
              <a:ext cx="655320" cy="655320"/>
            </a:xfrm>
            <a:prstGeom prst="halfFram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Half Frame 30">
              <a:extLst>
                <a:ext uri="{FF2B5EF4-FFF2-40B4-BE49-F238E27FC236}">
                  <a16:creationId xmlns:a16="http://schemas.microsoft.com/office/drawing/2014/main" id="{CBDACFB3-232D-449D-9207-1FAB225CCBD5}"/>
                </a:ext>
              </a:extLst>
            </p:cNvPr>
            <p:cNvSpPr/>
            <p:nvPr/>
          </p:nvSpPr>
          <p:spPr>
            <a:xfrm rot="8100000">
              <a:off x="5563555" y="2168992"/>
              <a:ext cx="655320" cy="655320"/>
            </a:xfrm>
            <a:prstGeom prst="halfFrame">
              <a:avLst/>
            </a:prstGeom>
            <a:solidFill>
              <a:srgbClr val="BF9000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07E0D88A-91EB-4321-AB52-680C5659177E}"/>
                </a:ext>
              </a:extLst>
            </p:cNvPr>
            <p:cNvSpPr/>
            <p:nvPr/>
          </p:nvSpPr>
          <p:spPr>
            <a:xfrm rot="8100000">
              <a:off x="5563557" y="3085636"/>
              <a:ext cx="655320" cy="655320"/>
            </a:xfrm>
            <a:prstGeom prst="halfFram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5F2F5ACE-9D61-48B5-93CF-D563C6FCE214}"/>
                </a:ext>
              </a:extLst>
            </p:cNvPr>
            <p:cNvSpPr/>
            <p:nvPr/>
          </p:nvSpPr>
          <p:spPr>
            <a:xfrm rot="10800000">
              <a:off x="5600062" y="3573166"/>
              <a:ext cx="291148" cy="291148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1B68C38A-81F3-44B3-A9FF-DDDCB4791428}"/>
                </a:ext>
              </a:extLst>
            </p:cNvPr>
            <p:cNvSpPr/>
            <p:nvPr/>
          </p:nvSpPr>
          <p:spPr>
            <a:xfrm rot="10800000">
              <a:off x="5600059" y="2654552"/>
              <a:ext cx="291150" cy="29115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Triangle 34">
              <a:extLst>
                <a:ext uri="{FF2B5EF4-FFF2-40B4-BE49-F238E27FC236}">
                  <a16:creationId xmlns:a16="http://schemas.microsoft.com/office/drawing/2014/main" id="{55B7570A-27F9-4D02-A94C-23F533C3C73B}"/>
                </a:ext>
              </a:extLst>
            </p:cNvPr>
            <p:cNvSpPr/>
            <p:nvPr/>
          </p:nvSpPr>
          <p:spPr>
            <a:xfrm rot="16200000">
              <a:off x="5600059" y="2973288"/>
              <a:ext cx="291150" cy="291150"/>
            </a:xfrm>
            <a:prstGeom prst="rt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5049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Elstan Bultonsheen</dc:creator>
  <cp:lastModifiedBy>Elstan Bultonsheen</cp:lastModifiedBy>
  <cp:revision>1</cp:revision>
  <dcterms:created xsi:type="dcterms:W3CDTF">2021-08-04T15:03:09Z</dcterms:created>
  <dcterms:modified xsi:type="dcterms:W3CDTF">2021-08-04T16:43:24Z</dcterms:modified>
</cp:coreProperties>
</file>