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9000"/>
    <a:srgbClr val="BBBBBB"/>
    <a:srgbClr val="6F03C9"/>
    <a:srgbClr val="CA029F"/>
    <a:srgbClr val="8B0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4F91E-A0D6-AC1B-135E-DD26C7342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9E937-136C-6EF4-FFB1-1A56A356A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C5654-EDDB-09AE-55A7-67975E21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B452-1D97-4585-9944-438B9E6E4A8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3367F-556A-20BA-564E-D214DDC3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709A2-38E3-74B7-3400-7EB34AD0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25AD-1B17-4EB2-AC66-1CDE85F0A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0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FA7C-324D-DA33-E120-3212249B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E5C49-F467-B5EB-A14A-95DA37FA3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FBE1A-92C8-8608-EE6D-34CACEB8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B452-1D97-4585-9944-438B9E6E4A8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6F659-4317-D379-33B1-BBCFDAF9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3EBF8-33E1-C387-4FF2-BDA699CE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25AD-1B17-4EB2-AC66-1CDE85F0A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2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9BC05-65D3-9958-C90A-9EC084065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7A894-C62B-F75C-4D11-BF479FC69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1A7B3-E449-1623-1044-B602CF22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B452-1D97-4585-9944-438B9E6E4A8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FBAA3-EC3B-43E6-6FC3-76A9A410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D0633-A537-C34A-1277-C0AD2C4A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25AD-1B17-4EB2-AC66-1CDE85F0A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5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619CA-5B85-BFCF-D546-2E77A96C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546B8-C293-9019-B900-A009D1E60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5F85F-A42D-6E0F-E1C5-DF4E58EB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B452-1D97-4585-9944-438B9E6E4A8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39EA8-5000-84BC-85C5-868536ADB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62A74-89E1-0F4A-042E-FF776E60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25AD-1B17-4EB2-AC66-1CDE85F0A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3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CB14B-C639-70A8-C2DD-661F2DBF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C84B3-57CB-14D7-47DD-FAD143345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809EA-9017-0B11-8367-CAB7E321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B452-1D97-4585-9944-438B9E6E4A8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D6A4C-0C1F-1D35-6467-D252D0FA2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CEE7E-70C3-FF28-7B5C-6AE5F221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25AD-1B17-4EB2-AC66-1CDE85F0A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5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C00B-2F2F-75B3-F340-BC433E94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600AD-BACA-0CA8-9BD9-3017A6E63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1413C-ED1C-B45A-3592-F6A92C452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CF7CA-228F-E811-B550-7EF2DC4D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B452-1D97-4585-9944-438B9E6E4A8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E873A-6A19-D10F-36A7-0F829EB1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A3F59-38AD-2733-790C-71467899A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25AD-1B17-4EB2-AC66-1CDE85F0A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1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76B6-018F-1F71-A52D-DB4E20AE1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AB24E-08E7-D24E-9407-2C1309EEC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85937-BEAE-C4CF-1719-2E0A65E37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1AE44-8014-081E-317E-42642927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9AA4C-2FD5-CF0F-8BB8-515AD4035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0B8078-D72B-EBF4-60CE-6FA4443C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B452-1D97-4585-9944-438B9E6E4A8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98DE0-43E6-B684-37FD-911D8C13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22B5E0-FF73-E602-1667-C2F07036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25AD-1B17-4EB2-AC66-1CDE85F0A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4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20C7-132D-67A1-3B4F-18FE6CA0F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D0C0C2-6410-4687-E98E-5352B888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B452-1D97-4585-9944-438B9E6E4A8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15A4-D220-DDCD-4373-6361C0A3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51CDC-F7B5-E7E4-5159-DE38DEA9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25AD-1B17-4EB2-AC66-1CDE85F0A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2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BE244-0185-F901-E193-AC108644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B452-1D97-4585-9944-438B9E6E4A8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9F2D52-6BAC-CC3A-6006-0F1AC463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CBABF-EDC3-47EC-DECA-D6279F6F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25AD-1B17-4EB2-AC66-1CDE85F0A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3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0570B-9E78-83E0-9C8F-123309555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83CF2-E1F0-5CB0-999D-61C8308AB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229E0-C9F4-02B5-8CD8-8F6CA3521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94240-2855-2F30-AED1-9C8248AD3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B452-1D97-4585-9944-438B9E6E4A8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33D7B-D7DD-0C65-5EBA-19D807D1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9C499-D6B2-2198-DA6E-76FAAB5A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25AD-1B17-4EB2-AC66-1CDE85F0A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9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BFFAF-A743-F268-A94E-5070946E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465B3-2DC6-1EAC-ABB6-07C0B6273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344D9-68FC-A025-73CB-002D1ADA1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1584E-6F92-3907-A2C2-C4EFBBE2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B452-1D97-4585-9944-438B9E6E4A8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D06E9-8017-A7BD-25C1-E737017C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66120-5704-5024-78C6-F0602BA0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25AD-1B17-4EB2-AC66-1CDE85F0A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7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FE03A-6E1A-60FC-B3DE-EBDC2421E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BCFF8-8036-A23B-7330-8DC1657ED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E6243-8C03-299F-6D69-FFD7A3397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CB452-1D97-4585-9944-438B9E6E4A8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DACB8-1252-657E-E195-26AD9D9CE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D2B26-63B9-7588-4CEF-B45109ED6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B25AD-1B17-4EB2-AC66-1CDE85F0A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D028FF79-2AA5-3BA1-8704-A62DBBED252E}"/>
              </a:ext>
            </a:extLst>
          </p:cNvPr>
          <p:cNvGrpSpPr/>
          <p:nvPr/>
        </p:nvGrpSpPr>
        <p:grpSpPr>
          <a:xfrm>
            <a:off x="5123615" y="2290970"/>
            <a:ext cx="914400" cy="914400"/>
            <a:chOff x="8507896" y="2221396"/>
            <a:chExt cx="914400" cy="91440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8D240F3-55B3-77B7-66DB-8E8F64884825}"/>
                </a:ext>
              </a:extLst>
            </p:cNvPr>
            <p:cNvSpPr/>
            <p:nvPr/>
          </p:nvSpPr>
          <p:spPr>
            <a:xfrm>
              <a:off x="8507896" y="2221396"/>
              <a:ext cx="914400" cy="914400"/>
            </a:xfrm>
            <a:prstGeom prst="roundRect">
              <a:avLst/>
            </a:prstGeom>
            <a:gradFill flip="none" rotWithShape="1">
              <a:gsLst>
                <a:gs pos="0">
                  <a:srgbClr val="B49000"/>
                </a:gs>
                <a:gs pos="45000">
                  <a:srgbClr val="BBBBBB"/>
                </a:gs>
                <a:gs pos="100000">
                  <a:schemeClr val="tx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6509755-F3F3-3A9D-2EE6-572E7584DB45}"/>
                </a:ext>
              </a:extLst>
            </p:cNvPr>
            <p:cNvSpPr/>
            <p:nvPr/>
          </p:nvSpPr>
          <p:spPr>
            <a:xfrm>
              <a:off x="8615570" y="2329070"/>
              <a:ext cx="699052" cy="699052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DE39BED-BE26-145F-D851-ED0A70941E25}"/>
                </a:ext>
              </a:extLst>
            </p:cNvPr>
            <p:cNvSpPr/>
            <p:nvPr/>
          </p:nvSpPr>
          <p:spPr>
            <a:xfrm>
              <a:off x="8778736" y="2492236"/>
              <a:ext cx="372719" cy="372719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DA2D653-0751-F121-D5E6-7436E0EF9CF6}"/>
                </a:ext>
              </a:extLst>
            </p:cNvPr>
            <p:cNvSpPr/>
            <p:nvPr/>
          </p:nvSpPr>
          <p:spPr>
            <a:xfrm>
              <a:off x="9143586" y="2430118"/>
              <a:ext cx="89452" cy="894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FE5D621-33AA-E894-5563-DDD6D1BC38BF}"/>
              </a:ext>
            </a:extLst>
          </p:cNvPr>
          <p:cNvGrpSpPr/>
          <p:nvPr/>
        </p:nvGrpSpPr>
        <p:grpSpPr>
          <a:xfrm>
            <a:off x="2728291" y="2290970"/>
            <a:ext cx="914400" cy="914400"/>
            <a:chOff x="2728291" y="2290970"/>
            <a:chExt cx="914400" cy="91440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42406D91-6952-8FE0-FA7C-35573124EEAC}"/>
                </a:ext>
              </a:extLst>
            </p:cNvPr>
            <p:cNvSpPr/>
            <p:nvPr/>
          </p:nvSpPr>
          <p:spPr>
            <a:xfrm>
              <a:off x="2728291" y="2290970"/>
              <a:ext cx="914400" cy="914400"/>
            </a:xfrm>
            <a:prstGeom prst="round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07153D7-E84A-08D1-E91A-E18F1C9FFE45}"/>
                </a:ext>
              </a:extLst>
            </p:cNvPr>
            <p:cNvGrpSpPr/>
            <p:nvPr/>
          </p:nvGrpSpPr>
          <p:grpSpPr>
            <a:xfrm>
              <a:off x="2728291" y="2290970"/>
              <a:ext cx="914400" cy="914400"/>
              <a:chOff x="2728291" y="2290970"/>
              <a:chExt cx="914400" cy="91440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E2BC53B-26D8-7F2A-AF34-5ACCEF12A8BD}"/>
                  </a:ext>
                </a:extLst>
              </p:cNvPr>
              <p:cNvSpPr/>
              <p:nvPr/>
            </p:nvSpPr>
            <p:spPr>
              <a:xfrm>
                <a:off x="2728291" y="2290970"/>
                <a:ext cx="914400" cy="914400"/>
              </a:xfrm>
              <a:prstGeom prst="ellipse">
                <a:avLst/>
              </a:prstGeom>
              <a:solidFill>
                <a:srgbClr val="B49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B918A52-FEE6-569C-9764-2691ED8CBD88}"/>
                  </a:ext>
                </a:extLst>
              </p:cNvPr>
              <p:cNvSpPr/>
              <p:nvPr/>
            </p:nvSpPr>
            <p:spPr>
              <a:xfrm>
                <a:off x="2876962" y="2488531"/>
                <a:ext cx="613742" cy="4348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7DAD0FB3-8FAD-C98F-2238-6E510CE2DEF1}"/>
                  </a:ext>
                </a:extLst>
              </p:cNvPr>
              <p:cNvSpPr/>
              <p:nvPr/>
            </p:nvSpPr>
            <p:spPr>
              <a:xfrm>
                <a:off x="3073675" y="2906369"/>
                <a:ext cx="253448" cy="2990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Connector: Curved 20">
                <a:extLst>
                  <a:ext uri="{FF2B5EF4-FFF2-40B4-BE49-F238E27FC236}">
                    <a16:creationId xmlns:a16="http://schemas.microsoft.com/office/drawing/2014/main" id="{B51B5E40-A095-066B-1FF9-A8A68F943F7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822712" y="2906369"/>
                <a:ext cx="253447" cy="104360"/>
              </a:xfrm>
              <a:prstGeom prst="curvedConnector3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BC4895A1-3216-18D6-250D-C3F57236010C}"/>
                  </a:ext>
                </a:extLst>
              </p:cNvPr>
              <p:cNvSpPr/>
              <p:nvPr/>
            </p:nvSpPr>
            <p:spPr>
              <a:xfrm rot="19652893">
                <a:off x="2849905" y="2476481"/>
                <a:ext cx="141368" cy="119270"/>
              </a:xfrm>
              <a:custGeom>
                <a:avLst/>
                <a:gdLst>
                  <a:gd name="connsiteX0" fmla="*/ 0 w 1060704"/>
                  <a:gd name="connsiteY0" fmla="*/ 914400 h 914400"/>
                  <a:gd name="connsiteX1" fmla="*/ 530352 w 1060704"/>
                  <a:gd name="connsiteY1" fmla="*/ 0 h 914400"/>
                  <a:gd name="connsiteX2" fmla="*/ 1060704 w 1060704"/>
                  <a:gd name="connsiteY2" fmla="*/ 914400 h 914400"/>
                  <a:gd name="connsiteX3" fmla="*/ 0 w 1060704"/>
                  <a:gd name="connsiteY3" fmla="*/ 914400 h 914400"/>
                  <a:gd name="connsiteX0" fmla="*/ 11558 w 1083820"/>
                  <a:gd name="connsiteY0" fmla="*/ 914400 h 914400"/>
                  <a:gd name="connsiteX1" fmla="*/ 541910 w 1083820"/>
                  <a:gd name="connsiteY1" fmla="*/ 0 h 914400"/>
                  <a:gd name="connsiteX2" fmla="*/ 1072262 w 1083820"/>
                  <a:gd name="connsiteY2" fmla="*/ 914400 h 914400"/>
                  <a:gd name="connsiteX3" fmla="*/ 11558 w 1083820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20" h="914400">
                    <a:moveTo>
                      <a:pt x="11558" y="914400"/>
                    </a:moveTo>
                    <a:cubicBezTo>
                      <a:pt x="-76834" y="762000"/>
                      <a:pt x="365126" y="0"/>
                      <a:pt x="541910" y="0"/>
                    </a:cubicBezTo>
                    <a:cubicBezTo>
                      <a:pt x="718694" y="0"/>
                      <a:pt x="1160654" y="762000"/>
                      <a:pt x="1072262" y="914400"/>
                    </a:cubicBezTo>
                    <a:lnTo>
                      <a:pt x="11558" y="9144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0">
                <a:extLst>
                  <a:ext uri="{FF2B5EF4-FFF2-40B4-BE49-F238E27FC236}">
                    <a16:creationId xmlns:a16="http://schemas.microsoft.com/office/drawing/2014/main" id="{102DB9C7-9BBC-9922-08DD-0642CA9F645A}"/>
                  </a:ext>
                </a:extLst>
              </p:cNvPr>
              <p:cNvSpPr/>
              <p:nvPr/>
            </p:nvSpPr>
            <p:spPr>
              <a:xfrm rot="1985386">
                <a:off x="3348216" y="2459038"/>
                <a:ext cx="141368" cy="119270"/>
              </a:xfrm>
              <a:custGeom>
                <a:avLst/>
                <a:gdLst>
                  <a:gd name="connsiteX0" fmla="*/ 0 w 1060704"/>
                  <a:gd name="connsiteY0" fmla="*/ 914400 h 914400"/>
                  <a:gd name="connsiteX1" fmla="*/ 530352 w 1060704"/>
                  <a:gd name="connsiteY1" fmla="*/ 0 h 914400"/>
                  <a:gd name="connsiteX2" fmla="*/ 1060704 w 1060704"/>
                  <a:gd name="connsiteY2" fmla="*/ 914400 h 914400"/>
                  <a:gd name="connsiteX3" fmla="*/ 0 w 1060704"/>
                  <a:gd name="connsiteY3" fmla="*/ 914400 h 914400"/>
                  <a:gd name="connsiteX0" fmla="*/ 11558 w 1083820"/>
                  <a:gd name="connsiteY0" fmla="*/ 914400 h 914400"/>
                  <a:gd name="connsiteX1" fmla="*/ 541910 w 1083820"/>
                  <a:gd name="connsiteY1" fmla="*/ 0 h 914400"/>
                  <a:gd name="connsiteX2" fmla="*/ 1072262 w 1083820"/>
                  <a:gd name="connsiteY2" fmla="*/ 914400 h 914400"/>
                  <a:gd name="connsiteX3" fmla="*/ 11558 w 1083820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820" h="914400">
                    <a:moveTo>
                      <a:pt x="11558" y="914400"/>
                    </a:moveTo>
                    <a:cubicBezTo>
                      <a:pt x="-76834" y="762000"/>
                      <a:pt x="365126" y="0"/>
                      <a:pt x="541910" y="0"/>
                    </a:cubicBezTo>
                    <a:cubicBezTo>
                      <a:pt x="718694" y="0"/>
                      <a:pt x="1160654" y="762000"/>
                      <a:pt x="1072262" y="914400"/>
                    </a:cubicBezTo>
                    <a:lnTo>
                      <a:pt x="11558" y="9144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7B3B260-5DED-B743-68F6-33DFBE77B28C}"/>
              </a:ext>
            </a:extLst>
          </p:cNvPr>
          <p:cNvGrpSpPr/>
          <p:nvPr/>
        </p:nvGrpSpPr>
        <p:grpSpPr>
          <a:xfrm>
            <a:off x="6295190" y="2290970"/>
            <a:ext cx="914400" cy="914400"/>
            <a:chOff x="6549886" y="2290970"/>
            <a:chExt cx="914400" cy="91440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B5A84E9-A212-0A3D-ECA2-8A451B836322}"/>
                </a:ext>
              </a:extLst>
            </p:cNvPr>
            <p:cNvSpPr/>
            <p:nvPr/>
          </p:nvSpPr>
          <p:spPr>
            <a:xfrm>
              <a:off x="6549886" y="2290970"/>
              <a:ext cx="914400" cy="914400"/>
            </a:xfrm>
            <a:prstGeom prst="round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AF18857-A6FF-255C-C3FC-5EE1EDED56F2}"/>
                </a:ext>
              </a:extLst>
            </p:cNvPr>
            <p:cNvSpPr/>
            <p:nvPr/>
          </p:nvSpPr>
          <p:spPr>
            <a:xfrm>
              <a:off x="6698974" y="2589146"/>
              <a:ext cx="611255" cy="349288"/>
            </a:xfrm>
            <a:prstGeom prst="roundRect">
              <a:avLst/>
            </a:prstGeom>
            <a:solidFill>
              <a:srgbClr val="B49000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12ACB17B-7F3A-4A0F-9DD1-1D6937873CBF}"/>
                </a:ext>
              </a:extLst>
            </p:cNvPr>
            <p:cNvSpPr/>
            <p:nvPr/>
          </p:nvSpPr>
          <p:spPr>
            <a:xfrm rot="10800000">
              <a:off x="6698974" y="2589144"/>
              <a:ext cx="611254" cy="272881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11558 w 1083820"/>
                <a:gd name="connsiteY0" fmla="*/ 914400 h 914400"/>
                <a:gd name="connsiteX1" fmla="*/ 541910 w 1083820"/>
                <a:gd name="connsiteY1" fmla="*/ 0 h 914400"/>
                <a:gd name="connsiteX2" fmla="*/ 1072262 w 1083820"/>
                <a:gd name="connsiteY2" fmla="*/ 914400 h 914400"/>
                <a:gd name="connsiteX3" fmla="*/ 11558 w 1083820"/>
                <a:gd name="connsiteY3" fmla="*/ 914400 h 914400"/>
                <a:gd name="connsiteX0" fmla="*/ 11558 w 1169897"/>
                <a:gd name="connsiteY0" fmla="*/ 914400 h 914400"/>
                <a:gd name="connsiteX1" fmla="*/ 541910 w 1169897"/>
                <a:gd name="connsiteY1" fmla="*/ 0 h 914400"/>
                <a:gd name="connsiteX2" fmla="*/ 1072262 w 1169897"/>
                <a:gd name="connsiteY2" fmla="*/ 914400 h 914400"/>
                <a:gd name="connsiteX3" fmla="*/ 11558 w 1169897"/>
                <a:gd name="connsiteY3" fmla="*/ 914400 h 914400"/>
                <a:gd name="connsiteX0" fmla="*/ 97635 w 1255974"/>
                <a:gd name="connsiteY0" fmla="*/ 914400 h 914400"/>
                <a:gd name="connsiteX1" fmla="*/ 627987 w 1255974"/>
                <a:gd name="connsiteY1" fmla="*/ 0 h 914400"/>
                <a:gd name="connsiteX2" fmla="*/ 1158339 w 1255974"/>
                <a:gd name="connsiteY2" fmla="*/ 914400 h 914400"/>
                <a:gd name="connsiteX3" fmla="*/ 97635 w 1255974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5974" h="914400">
                  <a:moveTo>
                    <a:pt x="97635" y="914400"/>
                  </a:moveTo>
                  <a:cubicBezTo>
                    <a:pt x="-255933" y="914400"/>
                    <a:pt x="451203" y="0"/>
                    <a:pt x="627987" y="0"/>
                  </a:cubicBezTo>
                  <a:cubicBezTo>
                    <a:pt x="804771" y="0"/>
                    <a:pt x="1511907" y="914400"/>
                    <a:pt x="1158339" y="914400"/>
                  </a:cubicBezTo>
                  <a:lnTo>
                    <a:pt x="97635" y="914400"/>
                  </a:lnTo>
                  <a:close/>
                </a:path>
              </a:pathLst>
            </a:custGeom>
            <a:solidFill>
              <a:srgbClr val="B49000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75317E81-283D-CB4D-3EC4-CFC7D4FCE83E}"/>
              </a:ext>
            </a:extLst>
          </p:cNvPr>
          <p:cNvSpPr/>
          <p:nvPr/>
        </p:nvSpPr>
        <p:spPr>
          <a:xfrm>
            <a:off x="4132190" y="2502042"/>
            <a:ext cx="99391" cy="9939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F9E3609-260C-DDF2-EFBA-7ACA3141C784}"/>
              </a:ext>
            </a:extLst>
          </p:cNvPr>
          <p:cNvSpPr/>
          <p:nvPr/>
        </p:nvSpPr>
        <p:spPr>
          <a:xfrm>
            <a:off x="4007541" y="2306590"/>
            <a:ext cx="914400" cy="914400"/>
          </a:xfrm>
          <a:prstGeom prst="roundRect">
            <a:avLst/>
          </a:prstGeom>
          <a:solidFill>
            <a:srgbClr val="B4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1100252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Elstan</dc:creator>
  <cp:lastModifiedBy>Elstan</cp:lastModifiedBy>
  <cp:revision>1</cp:revision>
  <dcterms:created xsi:type="dcterms:W3CDTF">2023-06-13T22:44:22Z</dcterms:created>
  <dcterms:modified xsi:type="dcterms:W3CDTF">2023-06-14T01:41:58Z</dcterms:modified>
</cp:coreProperties>
</file>