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B08600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0" d="100"/>
          <a:sy n="400" d="100"/>
        </p:scale>
        <p:origin x="-8678" y="-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5135-18FE-FD77-8119-E3F1FB724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D42A3-E4EE-99F6-E425-F8D8572E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F76C-1DE5-B1E6-B622-8A431122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4917-5151-8D60-80F6-82267ECF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D230-1087-C63A-1FEF-9BCDD99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805-6B29-AAFF-8125-963CB5CE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AEA02-F240-4A93-848D-B76EE392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011D-8EAB-C487-EB7E-D9DD8E70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F64F-A06A-F33C-1B36-AED706C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D3FB-B8C1-69B0-B37C-F1DADFC7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70126-34AD-63EA-BBDF-4B41924DF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BFEF-7CC8-E653-12DC-3C0D2475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1CCD-7230-95E6-7E62-3645870B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6693-4116-A99D-6829-EEE1EDEE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83DF-07C1-58B5-050F-9EDB12B9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336-8092-33FB-882E-231E5AA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A039-429B-5828-D160-84BD8CD3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02EE-4C14-CE3C-2F38-0CF11767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3A7D-B55C-B02D-15D8-0A6FC04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E3BC-A386-D52B-703E-2435D78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BDB3-F401-888A-1F5B-9F79D4BE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E5D5-5392-C1C0-70AF-283EAA5F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4EB6-5E84-2BEE-9397-D5579997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A0F1-D1A0-3660-CF06-77714CE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9E00-45CE-5537-44B1-595365B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3D44-7CC8-5EDF-9432-1A827BCF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E521-D35A-B68F-D7A9-8B698FAF3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6DE1D-7C3E-3BAD-1C51-C62876649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E370-1D56-2054-CFEB-556BA08C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66396-9659-042F-19D1-224525F9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C1E51-121B-BED8-ED3E-636A9BB1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6A88-BFFB-521E-C2B7-AA26A69A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5F2D-77C4-A2F7-F994-498B38E0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C760B-C061-DCEE-76F6-3648D99A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603A4-6E81-9A5A-F45E-1295B96C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EF865-A867-83A4-A3D5-E7FBF3B29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1D7A3-076F-A6D6-6AD8-E50866CF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6F3A3-F1CA-C184-7D98-584E275D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35311-F64B-3296-4696-4FE27340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8670-46A1-9A62-D5AD-085D9A63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18B82-804C-A080-35E1-53A44D58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852A1-BCFC-B2E4-E483-488160F2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ED49E-17FD-1BCC-A06E-40AB5F5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4FE9-D052-69C2-6FBF-7E0C6546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F9F0C-D08D-63AA-4504-6C8B6B8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E49C4-D7C1-012C-2E0F-CADBBBB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B461-4CD0-9353-A32E-2C1D2B6D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3737-8C42-96DA-4FE6-BAC7D735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E495-ADDE-230B-C8B3-45F61F93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A7F2-18DF-3ECB-B601-A372F394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CDBA3-92ED-D0C7-13D4-B623110F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86987-1BBB-5CA2-A67A-ED365064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161F-E986-1423-A181-CAC66602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99319-373E-29A1-E096-2894FD91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8A9F5-C3A2-8360-39C5-488DF287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05D7-0DB3-8E6B-DED6-355D7C08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AD95-C840-4E0F-0493-DD32D3BC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0144-71BA-3AB6-F327-3693857A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9A085-87BC-DB63-9429-CF315DB0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EB63-27BA-449C-C2B3-E5270A38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A395-3708-DE2E-4F91-30484650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E929-B8E6-4179-9D9D-86C4BE6CEF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8D0A-9961-B598-6C80-7FC36C991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9B1F-E7DC-BCB8-C5D1-1D1BBBF90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396B-1B74-43A3-87AD-BAA8AB90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70076E5-FA3C-CAFA-05A5-C487F739B8B3}"/>
              </a:ext>
            </a:extLst>
          </p:cNvPr>
          <p:cNvGrpSpPr/>
          <p:nvPr/>
        </p:nvGrpSpPr>
        <p:grpSpPr>
          <a:xfrm>
            <a:off x="3607904" y="1292225"/>
            <a:ext cx="1905000" cy="1382506"/>
            <a:chOff x="1789041" y="-157075"/>
            <a:chExt cx="9139033" cy="663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DB555E-8D9C-2B27-E6DC-0AB7AD0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9041" y="-157075"/>
              <a:ext cx="9139033" cy="66324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3563C2-8CC9-7273-DE8D-02689A11E602}"/>
                </a:ext>
              </a:extLst>
            </p:cNvPr>
            <p:cNvSpPr/>
            <p:nvPr/>
          </p:nvSpPr>
          <p:spPr>
            <a:xfrm>
              <a:off x="1789041" y="5640458"/>
              <a:ext cx="9139033" cy="8348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graphics, line, design, screenshot&#10;&#10;Description automatically generated">
              <a:extLst>
                <a:ext uri="{FF2B5EF4-FFF2-40B4-BE49-F238E27FC236}">
                  <a16:creationId xmlns:a16="http://schemas.microsoft.com/office/drawing/2014/main" id="{47C5B5AC-C306-5E94-4FD7-BE8CCAE29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986" y="5826963"/>
              <a:ext cx="350843" cy="47194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2B3675-A2DF-4EB7-C9DD-1814E7C6CEB8}"/>
                </a:ext>
              </a:extLst>
            </p:cNvPr>
            <p:cNvGrpSpPr/>
            <p:nvPr/>
          </p:nvGrpSpPr>
          <p:grpSpPr>
            <a:xfrm>
              <a:off x="5494648" y="5820682"/>
              <a:ext cx="601352" cy="474436"/>
              <a:chOff x="6872909" y="2409410"/>
              <a:chExt cx="914400" cy="72141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58BA02A-F006-A51A-0ECA-C73F5B039CA4}"/>
                  </a:ext>
                </a:extLst>
              </p:cNvPr>
              <p:cNvSpPr/>
              <p:nvPr/>
            </p:nvSpPr>
            <p:spPr>
              <a:xfrm>
                <a:off x="6872909" y="2484782"/>
                <a:ext cx="914400" cy="646043"/>
              </a:xfrm>
              <a:prstGeom prst="roundRect">
                <a:avLst/>
              </a:prstGeom>
              <a:solidFill>
                <a:srgbClr val="BF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D277D5-A118-EE50-FBD3-3D44CB01193B}"/>
                  </a:ext>
                </a:extLst>
              </p:cNvPr>
              <p:cNvSpPr/>
              <p:nvPr/>
            </p:nvSpPr>
            <p:spPr>
              <a:xfrm>
                <a:off x="6872909" y="2409410"/>
                <a:ext cx="399221" cy="150744"/>
              </a:xfrm>
              <a:prstGeom prst="roundRect">
                <a:avLst/>
              </a:prstGeom>
              <a:solidFill>
                <a:srgbClr val="B08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8A5B5D-324C-80A9-FD0E-E6E929831F67}"/>
                  </a:ext>
                </a:extLst>
              </p:cNvPr>
              <p:cNvSpPr/>
              <p:nvPr/>
            </p:nvSpPr>
            <p:spPr>
              <a:xfrm>
                <a:off x="7130498" y="2941983"/>
                <a:ext cx="399221" cy="18884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4C630E-E56E-CF88-1E3C-6801FC25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9845" y="3036404"/>
                <a:ext cx="2005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29921-C386-02F8-72B9-F03F2DCCAE41}"/>
                </a:ext>
              </a:extLst>
            </p:cNvPr>
            <p:cNvGrpSpPr/>
            <p:nvPr/>
          </p:nvGrpSpPr>
          <p:grpSpPr>
            <a:xfrm>
              <a:off x="6315103" y="5783126"/>
              <a:ext cx="599114" cy="599115"/>
              <a:chOff x="6095999" y="2586939"/>
              <a:chExt cx="914400" cy="91440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277E13-6C83-4A4F-17B9-2BA7FF8879CB}"/>
                  </a:ext>
                </a:extLst>
              </p:cNvPr>
              <p:cNvSpPr/>
              <p:nvPr/>
            </p:nvSpPr>
            <p:spPr>
              <a:xfrm>
                <a:off x="6296156" y="2789479"/>
                <a:ext cx="518982" cy="5189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5547A23-4BB0-503D-9621-366F3F3F8B32}"/>
                  </a:ext>
                </a:extLst>
              </p:cNvPr>
              <p:cNvSpPr/>
              <p:nvPr/>
            </p:nvSpPr>
            <p:spPr>
              <a:xfrm>
                <a:off x="6370899" y="2861841"/>
                <a:ext cx="364602" cy="3646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3F2D90C7-1C0A-6DC5-A751-573505CC9845}"/>
                  </a:ext>
                </a:extLst>
              </p:cNvPr>
              <p:cNvSpPr/>
              <p:nvPr/>
            </p:nvSpPr>
            <p:spPr>
              <a:xfrm rot="6808547">
                <a:off x="6095999" y="2586940"/>
                <a:ext cx="914400" cy="914400"/>
              </a:xfrm>
              <a:prstGeom prst="blockArc">
                <a:avLst>
                  <a:gd name="adj1" fmla="val 8256629"/>
                  <a:gd name="adj2" fmla="val 15495953"/>
                  <a:gd name="adj3" fmla="val 2190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E5D9DCEB-210F-73A6-1E10-EC68961BABE4}"/>
                  </a:ext>
                </a:extLst>
              </p:cNvPr>
              <p:cNvSpPr/>
              <p:nvPr/>
            </p:nvSpPr>
            <p:spPr>
              <a:xfrm rot="21158136">
                <a:off x="6095999" y="2586939"/>
                <a:ext cx="914400" cy="914400"/>
              </a:xfrm>
              <a:prstGeom prst="blockArc">
                <a:avLst>
                  <a:gd name="adj1" fmla="val 8256629"/>
                  <a:gd name="adj2" fmla="val 15495953"/>
                  <a:gd name="adj3" fmla="val 21904"/>
                </a:avLst>
              </a:prstGeom>
              <a:solidFill>
                <a:srgbClr val="BF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3CA1C5AE-5932-7361-A129-B44E36645584}"/>
                  </a:ext>
                </a:extLst>
              </p:cNvPr>
              <p:cNvSpPr/>
              <p:nvPr/>
            </p:nvSpPr>
            <p:spPr>
              <a:xfrm rot="13956742">
                <a:off x="6095999" y="2586940"/>
                <a:ext cx="914400" cy="914400"/>
              </a:xfrm>
              <a:prstGeom prst="blockArc">
                <a:avLst>
                  <a:gd name="adj1" fmla="val 8256629"/>
                  <a:gd name="adj2" fmla="val 15495953"/>
                  <a:gd name="adj3" fmla="val 21904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8D895A3-26BE-D0A6-B9A0-3B62F148055F}"/>
                </a:ext>
              </a:extLst>
            </p:cNvPr>
            <p:cNvGrpSpPr/>
            <p:nvPr/>
          </p:nvGrpSpPr>
          <p:grpSpPr>
            <a:xfrm>
              <a:off x="7201634" y="5753985"/>
              <a:ext cx="621864" cy="607831"/>
              <a:chOff x="5826947" y="2529509"/>
              <a:chExt cx="948714" cy="92730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A78FAC7-6710-5A33-F292-1753E9F92BD4}"/>
                  </a:ext>
                </a:extLst>
              </p:cNvPr>
              <p:cNvSpPr/>
              <p:nvPr/>
            </p:nvSpPr>
            <p:spPr>
              <a:xfrm>
                <a:off x="5861261" y="2529509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artial Circle 36">
                <a:extLst>
                  <a:ext uri="{FF2B5EF4-FFF2-40B4-BE49-F238E27FC236}">
                    <a16:creationId xmlns:a16="http://schemas.microsoft.com/office/drawing/2014/main" id="{00BC8386-8501-A419-1F1F-B0A0252911A8}"/>
                  </a:ext>
                </a:extLst>
              </p:cNvPr>
              <p:cNvSpPr/>
              <p:nvPr/>
            </p:nvSpPr>
            <p:spPr>
              <a:xfrm rot="5400000">
                <a:off x="5861261" y="2542414"/>
                <a:ext cx="914400" cy="914400"/>
              </a:xfrm>
              <a:prstGeom prst="pie">
                <a:avLst>
                  <a:gd name="adj1" fmla="val 10768746"/>
                  <a:gd name="adj2" fmla="val 1620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311EC58-F94B-31F2-1279-FB651832AB29}"/>
                  </a:ext>
                </a:extLst>
              </p:cNvPr>
              <p:cNvSpPr/>
              <p:nvPr/>
            </p:nvSpPr>
            <p:spPr>
              <a:xfrm>
                <a:off x="5826947" y="2708412"/>
                <a:ext cx="452230" cy="4522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09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Elstan</dc:creator>
  <cp:lastModifiedBy>Elstan</cp:lastModifiedBy>
  <cp:revision>1</cp:revision>
  <dcterms:created xsi:type="dcterms:W3CDTF">2023-06-14T15:17:27Z</dcterms:created>
  <dcterms:modified xsi:type="dcterms:W3CDTF">2023-06-14T16:58:37Z</dcterms:modified>
</cp:coreProperties>
</file>