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BBBBBB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F919-B8F7-4495-9449-7C0D68E44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75554-2E33-45D0-B1FE-4C766A555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04EBB-33DC-4316-A1D1-C59C34A2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AA04-65C4-4525-B231-C6E0629569F5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545A8-1479-497E-94E4-C00B83C1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C1AF4-C79C-42C4-98F8-84A87EED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D3D1-1862-407B-90C4-EA1561F7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3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9E30-732B-44A0-8FD2-030EC7EE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BC7AC-6056-49A3-B8E6-9A0D491CA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CAE3C-C0CF-4A26-9625-0372DF6D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AA04-65C4-4525-B231-C6E0629569F5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6743D-12E7-45B2-AE06-1A0CAE32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93320-C56F-4BA1-9BAA-0E61F687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D3D1-1862-407B-90C4-EA1561F7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3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7AE0F-B724-4D3D-9E83-0BC7C1555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DB47F-7917-4A8B-8523-9680F12B6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99AC9-23EE-41EF-B014-5C3BD110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AA04-65C4-4525-B231-C6E0629569F5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02F5F-C93D-421C-BB42-267E4D6F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A3301-7AF3-4B61-A529-8C4E6902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D3D1-1862-407B-90C4-EA1561F7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6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3817-C7CB-4CBF-B095-2048F299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8EF1-F91E-45C0-BF08-6B57AE0F5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A2871-A248-4A42-BA91-DC95992E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AA04-65C4-4525-B231-C6E0629569F5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419A9-5190-4127-A7A1-BC7E3321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0F071-6830-433B-9870-A29AE160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D3D1-1862-407B-90C4-EA1561F7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9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300E-38A0-43A3-B5D1-CEFE236F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6B97F-0F14-439F-8DDC-DF9646535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28921-0043-4A58-AB48-A7F7FCC2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AA04-65C4-4525-B231-C6E0629569F5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BF318-D6EF-44F7-B5A8-FE03F9C2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B9061-7B58-455D-BA52-404DF4F0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D3D1-1862-407B-90C4-EA1561F7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8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8F2F8-34DF-4628-A12B-E9534BB4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683C7-41D7-4036-8A06-713F3CD62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32E1B-2F9E-4E73-A223-8D15D4884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12AD9-5377-4F55-BF13-7497DB7F1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AA04-65C4-4525-B231-C6E0629569F5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15027-4718-4581-8116-09FDF4B6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E6F30-ABDF-49A8-99A9-B7FB0D98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D3D1-1862-407B-90C4-EA1561F7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9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94E6-F994-4054-8869-B91991C97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9198E-C4B5-408E-A4CE-3593D4D15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D5962-9243-40B9-8A49-E6951937D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978F4F-859A-49C4-96D8-CA8D4BCBC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BE7998-0E74-4CDC-A312-D4A7C7C52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4ACA76-F581-48AA-BB54-176F0311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AA04-65C4-4525-B231-C6E0629569F5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EDDBDB-4973-47A2-8388-BA9A6537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DEF560-9108-42B5-BAD2-47B80AA6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D3D1-1862-407B-90C4-EA1561F7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9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5E56-0FE5-4DA8-82A9-3A8F3F24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8765F-0DB3-4D29-8FC1-BBA72A2E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AA04-65C4-4525-B231-C6E0629569F5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46B50-C211-4D3D-A00F-1BA4829F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F903A-758E-420A-AC5B-2496406A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D3D1-1862-407B-90C4-EA1561F7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CBDB15-86FC-4C37-B31A-498D692C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AA04-65C4-4525-B231-C6E0629569F5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0D90E-2DD0-4A73-BD6A-480EC629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B9255-633F-4649-8C1B-3C229BA8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D3D1-1862-407B-90C4-EA1561F7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8258-1650-4377-88A2-D0495944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BA39-02ED-424B-81E4-71F33B6B0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92C22-3905-4155-A3AC-905CCA4CF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5D170-CAB5-4DB2-9E3F-3D5EE2C3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AA04-65C4-4525-B231-C6E0629569F5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0B295-FAD5-4216-B9AC-06DD01C2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03418-164F-4FE5-8D81-8208F8F8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D3D1-1862-407B-90C4-EA1561F7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7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4C8C-51EE-48A2-8824-E46BC0DC0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DFCAA7-B285-4279-BF5F-8A9A6AB6A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A73B2-1B3B-4281-B4C7-E8F5BA3BF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EFE7C-E102-49E5-B7F4-89973C5C4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AA04-65C4-4525-B231-C6E0629569F5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71C9B-1B6D-4068-B213-F50BCEE4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C1D00-DDD2-4727-BAA1-25D2A21D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D3D1-1862-407B-90C4-EA1561F7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429C35-D552-431B-A7BD-2865D6E2B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61D01-31DA-483D-B647-FAB49075E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D418D-0782-44C5-8169-604398AA4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CAA04-65C4-4525-B231-C6E0629569F5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6F7C2-2356-4D8B-B9B2-0E58746A8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6CBCD-E1B3-4E38-891D-7DF4B5AC5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3D3D1-1862-407B-90C4-EA1561F7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3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7F4A5EE9-1B0A-4EB2-81BD-43A8F9D84673}"/>
              </a:ext>
            </a:extLst>
          </p:cNvPr>
          <p:cNvGrpSpPr/>
          <p:nvPr/>
        </p:nvGrpSpPr>
        <p:grpSpPr>
          <a:xfrm>
            <a:off x="4976813" y="2047875"/>
            <a:ext cx="1242064" cy="1828801"/>
            <a:chOff x="4976813" y="2047875"/>
            <a:chExt cx="1242064" cy="1828801"/>
          </a:xfrm>
        </p:grpSpPr>
        <p:sp>
          <p:nvSpPr>
            <p:cNvPr id="4" name="Half Frame 3">
              <a:extLst>
                <a:ext uri="{FF2B5EF4-FFF2-40B4-BE49-F238E27FC236}">
                  <a16:creationId xmlns:a16="http://schemas.microsoft.com/office/drawing/2014/main" id="{03A3353B-97BD-4524-9439-0EB5303F8DFE}"/>
                </a:ext>
              </a:extLst>
            </p:cNvPr>
            <p:cNvSpPr/>
            <p:nvPr/>
          </p:nvSpPr>
          <p:spPr>
            <a:xfrm>
              <a:off x="4976813" y="2047875"/>
              <a:ext cx="914400" cy="914400"/>
            </a:xfrm>
            <a:prstGeom prst="halfFram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Half Frame 4">
              <a:extLst>
                <a:ext uri="{FF2B5EF4-FFF2-40B4-BE49-F238E27FC236}">
                  <a16:creationId xmlns:a16="http://schemas.microsoft.com/office/drawing/2014/main" id="{4EA95588-1609-48AB-9FC5-77E06BC944FF}"/>
                </a:ext>
              </a:extLst>
            </p:cNvPr>
            <p:cNvSpPr/>
            <p:nvPr/>
          </p:nvSpPr>
          <p:spPr>
            <a:xfrm rot="16200000">
              <a:off x="4976813" y="2962276"/>
              <a:ext cx="914400" cy="914400"/>
            </a:xfrm>
            <a:prstGeom prst="halfFram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Diagonal Stripe 8">
              <a:extLst>
                <a:ext uri="{FF2B5EF4-FFF2-40B4-BE49-F238E27FC236}">
                  <a16:creationId xmlns:a16="http://schemas.microsoft.com/office/drawing/2014/main" id="{31EA0FB9-D93B-40A4-AECE-46A8676B4723}"/>
                </a:ext>
              </a:extLst>
            </p:cNvPr>
            <p:cNvSpPr/>
            <p:nvPr/>
          </p:nvSpPr>
          <p:spPr>
            <a:xfrm rot="2700000">
              <a:off x="5110722" y="2634221"/>
              <a:ext cx="646579" cy="646579"/>
            </a:xfrm>
            <a:prstGeom prst="diagStrip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iagonal Stripe 9">
              <a:extLst>
                <a:ext uri="{FF2B5EF4-FFF2-40B4-BE49-F238E27FC236}">
                  <a16:creationId xmlns:a16="http://schemas.microsoft.com/office/drawing/2014/main" id="{5B4AE137-3408-429A-AB8C-616521BC0FF0}"/>
                </a:ext>
              </a:extLst>
            </p:cNvPr>
            <p:cNvSpPr/>
            <p:nvPr/>
          </p:nvSpPr>
          <p:spPr>
            <a:xfrm rot="13500000">
              <a:off x="5110722" y="2638983"/>
              <a:ext cx="646579" cy="646579"/>
            </a:xfrm>
            <a:prstGeom prst="diagStrip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Half Frame 18">
              <a:extLst>
                <a:ext uri="{FF2B5EF4-FFF2-40B4-BE49-F238E27FC236}">
                  <a16:creationId xmlns:a16="http://schemas.microsoft.com/office/drawing/2014/main" id="{A0BB0867-F72F-4527-8476-32FB919EBBE2}"/>
                </a:ext>
              </a:extLst>
            </p:cNvPr>
            <p:cNvSpPr/>
            <p:nvPr/>
          </p:nvSpPr>
          <p:spPr>
            <a:xfrm rot="8100000">
              <a:off x="5563553" y="2177416"/>
              <a:ext cx="655320" cy="655320"/>
            </a:xfrm>
            <a:prstGeom prst="halfFram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Half Frame 19">
              <a:extLst>
                <a:ext uri="{FF2B5EF4-FFF2-40B4-BE49-F238E27FC236}">
                  <a16:creationId xmlns:a16="http://schemas.microsoft.com/office/drawing/2014/main" id="{67A293D0-6794-414B-A68D-E36B2FCA96E7}"/>
                </a:ext>
              </a:extLst>
            </p:cNvPr>
            <p:cNvSpPr/>
            <p:nvPr/>
          </p:nvSpPr>
          <p:spPr>
            <a:xfrm rot="8100000">
              <a:off x="5563553" y="3098503"/>
              <a:ext cx="655320" cy="655320"/>
            </a:xfrm>
            <a:prstGeom prst="halfFram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ight Triangle 22">
              <a:extLst>
                <a:ext uri="{FF2B5EF4-FFF2-40B4-BE49-F238E27FC236}">
                  <a16:creationId xmlns:a16="http://schemas.microsoft.com/office/drawing/2014/main" id="{593D5E7D-9778-492F-BDA8-4318F96A586A}"/>
                </a:ext>
              </a:extLst>
            </p:cNvPr>
            <p:cNvSpPr/>
            <p:nvPr/>
          </p:nvSpPr>
          <p:spPr>
            <a:xfrm rot="16200000">
              <a:off x="5600061" y="2050961"/>
              <a:ext cx="291148" cy="291148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alf Frame 26">
              <a:extLst>
                <a:ext uri="{FF2B5EF4-FFF2-40B4-BE49-F238E27FC236}">
                  <a16:creationId xmlns:a16="http://schemas.microsoft.com/office/drawing/2014/main" id="{BBBBB7F9-E0BA-4553-88C0-0D498883B71F}"/>
                </a:ext>
              </a:extLst>
            </p:cNvPr>
            <p:cNvSpPr/>
            <p:nvPr/>
          </p:nvSpPr>
          <p:spPr>
            <a:xfrm rot="8100000">
              <a:off x="5563555" y="3094060"/>
              <a:ext cx="655320" cy="655320"/>
            </a:xfrm>
            <a:prstGeom prst="halfFram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Half Frame 30">
              <a:extLst>
                <a:ext uri="{FF2B5EF4-FFF2-40B4-BE49-F238E27FC236}">
                  <a16:creationId xmlns:a16="http://schemas.microsoft.com/office/drawing/2014/main" id="{CBDACFB3-232D-449D-9207-1FAB225CCBD5}"/>
                </a:ext>
              </a:extLst>
            </p:cNvPr>
            <p:cNvSpPr/>
            <p:nvPr/>
          </p:nvSpPr>
          <p:spPr>
            <a:xfrm rot="8100000">
              <a:off x="5563555" y="2168992"/>
              <a:ext cx="655320" cy="655320"/>
            </a:xfrm>
            <a:prstGeom prst="halfFrame">
              <a:avLst/>
            </a:prstGeom>
            <a:solidFill>
              <a:srgbClr val="BF9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Half Frame 31">
              <a:extLst>
                <a:ext uri="{FF2B5EF4-FFF2-40B4-BE49-F238E27FC236}">
                  <a16:creationId xmlns:a16="http://schemas.microsoft.com/office/drawing/2014/main" id="{07E0D88A-91EB-4321-AB52-680C5659177E}"/>
                </a:ext>
              </a:extLst>
            </p:cNvPr>
            <p:cNvSpPr/>
            <p:nvPr/>
          </p:nvSpPr>
          <p:spPr>
            <a:xfrm rot="8100000">
              <a:off x="5563557" y="3085636"/>
              <a:ext cx="655320" cy="655320"/>
            </a:xfrm>
            <a:prstGeom prst="halfFram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Right Triangle 32">
              <a:extLst>
                <a:ext uri="{FF2B5EF4-FFF2-40B4-BE49-F238E27FC236}">
                  <a16:creationId xmlns:a16="http://schemas.microsoft.com/office/drawing/2014/main" id="{5F2F5ACE-9D61-48B5-93CF-D563C6FCE214}"/>
                </a:ext>
              </a:extLst>
            </p:cNvPr>
            <p:cNvSpPr/>
            <p:nvPr/>
          </p:nvSpPr>
          <p:spPr>
            <a:xfrm rot="10800000">
              <a:off x="5600062" y="3573166"/>
              <a:ext cx="291148" cy="291148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Triangle 33">
              <a:extLst>
                <a:ext uri="{FF2B5EF4-FFF2-40B4-BE49-F238E27FC236}">
                  <a16:creationId xmlns:a16="http://schemas.microsoft.com/office/drawing/2014/main" id="{1B68C38A-81F3-44B3-A9FF-DDDCB4791428}"/>
                </a:ext>
              </a:extLst>
            </p:cNvPr>
            <p:cNvSpPr/>
            <p:nvPr/>
          </p:nvSpPr>
          <p:spPr>
            <a:xfrm rot="10800000">
              <a:off x="5600059" y="2654552"/>
              <a:ext cx="291150" cy="29115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ight Triangle 34">
              <a:extLst>
                <a:ext uri="{FF2B5EF4-FFF2-40B4-BE49-F238E27FC236}">
                  <a16:creationId xmlns:a16="http://schemas.microsoft.com/office/drawing/2014/main" id="{55B7570A-27F9-4D02-A94C-23F533C3C73B}"/>
                </a:ext>
              </a:extLst>
            </p:cNvPr>
            <p:cNvSpPr/>
            <p:nvPr/>
          </p:nvSpPr>
          <p:spPr>
            <a:xfrm rot="16200000">
              <a:off x="5600059" y="2973288"/>
              <a:ext cx="291150" cy="29115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504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7A96A99B-548B-6A6F-E44E-A557D3627AA4}"/>
              </a:ext>
            </a:extLst>
          </p:cNvPr>
          <p:cNvGrpSpPr/>
          <p:nvPr/>
        </p:nvGrpSpPr>
        <p:grpSpPr>
          <a:xfrm>
            <a:off x="6077135" y="518964"/>
            <a:ext cx="3107095" cy="2743200"/>
            <a:chOff x="2887985" y="573556"/>
            <a:chExt cx="3107095" cy="274320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C7F1D393-28DD-60D3-81B8-0EA390DC4D56}"/>
                </a:ext>
              </a:extLst>
            </p:cNvPr>
            <p:cNvSpPr/>
            <p:nvPr/>
          </p:nvSpPr>
          <p:spPr>
            <a:xfrm>
              <a:off x="2887985" y="573556"/>
              <a:ext cx="3107095" cy="2743200"/>
            </a:xfrm>
            <a:prstGeom prst="round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 descr="Run with solid fill">
              <a:extLst>
                <a:ext uri="{FF2B5EF4-FFF2-40B4-BE49-F238E27FC236}">
                  <a16:creationId xmlns:a16="http://schemas.microsoft.com/office/drawing/2014/main" id="{3DD81E78-85EC-4C17-4AA8-890F99E9A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57945" y="880831"/>
              <a:ext cx="2124031" cy="2124031"/>
            </a:xfrm>
            <a:prstGeom prst="rect">
              <a:avLst/>
            </a:prstGeom>
          </p:spPr>
        </p:pic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D7E8355-0616-FCDC-7B0D-6734A11D3BF9}"/>
              </a:ext>
            </a:extLst>
          </p:cNvPr>
          <p:cNvSpPr/>
          <p:nvPr/>
        </p:nvSpPr>
        <p:spPr>
          <a:xfrm>
            <a:off x="6098708" y="3384447"/>
            <a:ext cx="3107095" cy="2743200"/>
          </a:xfrm>
          <a:prstGeom prst="roundRect">
            <a:avLst/>
          </a:prstGeom>
          <a:solidFill>
            <a:srgbClr val="BBBB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38C1112-9F27-4904-8E5B-A3BB5665FFBF}"/>
              </a:ext>
            </a:extLst>
          </p:cNvPr>
          <p:cNvSpPr/>
          <p:nvPr/>
        </p:nvSpPr>
        <p:spPr>
          <a:xfrm>
            <a:off x="2875296" y="3397259"/>
            <a:ext cx="3107095" cy="2743200"/>
          </a:xfrm>
          <a:prstGeom prst="roundRect">
            <a:avLst/>
          </a:prstGeom>
          <a:solidFill>
            <a:srgbClr val="BBBB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1BCB3E5-58F1-2CF4-AEC4-B129499C7CEA}"/>
              </a:ext>
            </a:extLst>
          </p:cNvPr>
          <p:cNvSpPr/>
          <p:nvPr/>
        </p:nvSpPr>
        <p:spPr>
          <a:xfrm>
            <a:off x="2853724" y="528756"/>
            <a:ext cx="3107095" cy="2743200"/>
          </a:xfrm>
          <a:prstGeom prst="roundRect">
            <a:avLst/>
          </a:prstGeom>
          <a:solidFill>
            <a:srgbClr val="BBBB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56C68D2-3FE3-DD96-1A92-E0587C71AF2F}"/>
              </a:ext>
            </a:extLst>
          </p:cNvPr>
          <p:cNvGrpSpPr/>
          <p:nvPr/>
        </p:nvGrpSpPr>
        <p:grpSpPr>
          <a:xfrm rot="5400000">
            <a:off x="3547192" y="891068"/>
            <a:ext cx="1720160" cy="2024746"/>
            <a:chOff x="2926313" y="998864"/>
            <a:chExt cx="1061019" cy="124889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03C12DD-51CB-F027-D3D8-D774F1E831FE}"/>
                </a:ext>
              </a:extLst>
            </p:cNvPr>
            <p:cNvGrpSpPr/>
            <p:nvPr/>
          </p:nvGrpSpPr>
          <p:grpSpPr>
            <a:xfrm>
              <a:off x="3595935" y="998864"/>
              <a:ext cx="391397" cy="326572"/>
              <a:chOff x="3793383" y="1017036"/>
              <a:chExt cx="391397" cy="32657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EEC6F9E-7731-B1D6-A302-F7D4BA997C05}"/>
                  </a:ext>
                </a:extLst>
              </p:cNvPr>
              <p:cNvSpPr/>
              <p:nvPr/>
            </p:nvSpPr>
            <p:spPr>
              <a:xfrm rot="18900000">
                <a:off x="3793383" y="1262316"/>
                <a:ext cx="250947" cy="459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ross 4">
                <a:extLst>
                  <a:ext uri="{FF2B5EF4-FFF2-40B4-BE49-F238E27FC236}">
                    <a16:creationId xmlns:a16="http://schemas.microsoft.com/office/drawing/2014/main" id="{E28515D0-2185-A87E-3FE0-E51978F9FDC5}"/>
                  </a:ext>
                </a:extLst>
              </p:cNvPr>
              <p:cNvSpPr/>
              <p:nvPr/>
            </p:nvSpPr>
            <p:spPr>
              <a:xfrm>
                <a:off x="3858208" y="1017036"/>
                <a:ext cx="326572" cy="326572"/>
              </a:xfrm>
              <a:prstGeom prst="plus">
                <a:avLst>
                  <a:gd name="adj" fmla="val 42143"/>
                </a:avLst>
              </a:prstGeom>
              <a:solidFill>
                <a:srgbClr val="BF9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95C3155-4CC5-EB8D-A85E-BA06E718A604}"/>
                </a:ext>
              </a:extLst>
            </p:cNvPr>
            <p:cNvGrpSpPr/>
            <p:nvPr/>
          </p:nvGrpSpPr>
          <p:grpSpPr>
            <a:xfrm rot="5400000">
              <a:off x="3618187" y="1875697"/>
              <a:ext cx="391397" cy="326572"/>
              <a:chOff x="3245212" y="1884783"/>
              <a:chExt cx="391397" cy="32657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AE9C5F5-DA65-DA73-0815-A0741DC5B8C7}"/>
                  </a:ext>
                </a:extLst>
              </p:cNvPr>
              <p:cNvSpPr/>
              <p:nvPr/>
            </p:nvSpPr>
            <p:spPr>
              <a:xfrm rot="8100000">
                <a:off x="3245212" y="2130063"/>
                <a:ext cx="250947" cy="459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ross 8">
                <a:extLst>
                  <a:ext uri="{FF2B5EF4-FFF2-40B4-BE49-F238E27FC236}">
                    <a16:creationId xmlns:a16="http://schemas.microsoft.com/office/drawing/2014/main" id="{0FC3A218-8268-1FBA-C038-496A331047F0}"/>
                  </a:ext>
                </a:extLst>
              </p:cNvPr>
              <p:cNvSpPr/>
              <p:nvPr/>
            </p:nvSpPr>
            <p:spPr>
              <a:xfrm rot="10800000">
                <a:off x="3310037" y="1884783"/>
                <a:ext cx="326572" cy="326572"/>
              </a:xfrm>
              <a:prstGeom prst="plus">
                <a:avLst>
                  <a:gd name="adj" fmla="val 42143"/>
                </a:avLst>
              </a:prstGeom>
              <a:solidFill>
                <a:srgbClr val="BF9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A659F41-9B02-8E7E-83C0-052BC81EE2E0}"/>
                </a:ext>
              </a:extLst>
            </p:cNvPr>
            <p:cNvGrpSpPr/>
            <p:nvPr/>
          </p:nvGrpSpPr>
          <p:grpSpPr>
            <a:xfrm rot="10800000">
              <a:off x="2926313" y="1921184"/>
              <a:ext cx="391397" cy="326572"/>
              <a:chOff x="3245212" y="1884783"/>
              <a:chExt cx="391397" cy="32657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DA4E875-B658-6DCA-5E3D-701C29209772}"/>
                  </a:ext>
                </a:extLst>
              </p:cNvPr>
              <p:cNvSpPr/>
              <p:nvPr/>
            </p:nvSpPr>
            <p:spPr>
              <a:xfrm rot="8100000">
                <a:off x="3245212" y="2130063"/>
                <a:ext cx="250947" cy="459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ross 12">
                <a:extLst>
                  <a:ext uri="{FF2B5EF4-FFF2-40B4-BE49-F238E27FC236}">
                    <a16:creationId xmlns:a16="http://schemas.microsoft.com/office/drawing/2014/main" id="{389AA17E-30E7-B959-7D49-1C2BE0A43595}"/>
                  </a:ext>
                </a:extLst>
              </p:cNvPr>
              <p:cNvSpPr/>
              <p:nvPr/>
            </p:nvSpPr>
            <p:spPr>
              <a:xfrm rot="10800000">
                <a:off x="3310037" y="1884783"/>
                <a:ext cx="326572" cy="326572"/>
              </a:xfrm>
              <a:prstGeom prst="plus">
                <a:avLst>
                  <a:gd name="adj" fmla="val 42143"/>
                </a:avLst>
              </a:prstGeom>
              <a:solidFill>
                <a:srgbClr val="BF9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3715A9F-63A9-7D92-2002-0CE1115DDEE2}"/>
                </a:ext>
              </a:extLst>
            </p:cNvPr>
            <p:cNvGrpSpPr/>
            <p:nvPr/>
          </p:nvGrpSpPr>
          <p:grpSpPr>
            <a:xfrm rot="16200000">
              <a:off x="2893900" y="1031277"/>
              <a:ext cx="391397" cy="326572"/>
              <a:chOff x="3245212" y="1884783"/>
              <a:chExt cx="391397" cy="32657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782B965-1617-1905-14DB-AD84428362E4}"/>
                  </a:ext>
                </a:extLst>
              </p:cNvPr>
              <p:cNvSpPr/>
              <p:nvPr/>
            </p:nvSpPr>
            <p:spPr>
              <a:xfrm rot="8100000">
                <a:off x="3245212" y="2130063"/>
                <a:ext cx="250947" cy="459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Cross 15">
                <a:extLst>
                  <a:ext uri="{FF2B5EF4-FFF2-40B4-BE49-F238E27FC236}">
                    <a16:creationId xmlns:a16="http://schemas.microsoft.com/office/drawing/2014/main" id="{0F5C308B-CEF7-A1DD-EEB2-F560FA4551C6}"/>
                  </a:ext>
                </a:extLst>
              </p:cNvPr>
              <p:cNvSpPr/>
              <p:nvPr/>
            </p:nvSpPr>
            <p:spPr>
              <a:xfrm rot="10800000">
                <a:off x="3310037" y="1884783"/>
                <a:ext cx="326572" cy="326572"/>
              </a:xfrm>
              <a:prstGeom prst="plus">
                <a:avLst>
                  <a:gd name="adj" fmla="val 42143"/>
                </a:avLst>
              </a:prstGeom>
              <a:solidFill>
                <a:srgbClr val="BF9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3FC1B0-0832-3895-A43B-167EF1848A11}"/>
                </a:ext>
              </a:extLst>
            </p:cNvPr>
            <p:cNvSpPr/>
            <p:nvPr/>
          </p:nvSpPr>
          <p:spPr>
            <a:xfrm>
              <a:off x="3275045" y="1343608"/>
              <a:ext cx="359895" cy="559837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0" name="Graphic 39" descr="Music notes with solid fill">
            <a:extLst>
              <a:ext uri="{FF2B5EF4-FFF2-40B4-BE49-F238E27FC236}">
                <a16:creationId xmlns:a16="http://schemas.microsoft.com/office/drawing/2014/main" id="{BEA05E42-4FE4-3E2A-7FC2-3A153789A7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0919" y="3629014"/>
            <a:ext cx="2262673" cy="2262673"/>
          </a:xfrm>
          <a:prstGeom prst="rect">
            <a:avLst/>
          </a:prstGeom>
        </p:spPr>
      </p:pic>
      <p:pic>
        <p:nvPicPr>
          <p:cNvPr id="42" name="Graphic 41" descr="Mountains with solid fill">
            <a:extLst>
              <a:ext uri="{FF2B5EF4-FFF2-40B4-BE49-F238E27FC236}">
                <a16:creationId xmlns:a16="http://schemas.microsoft.com/office/drawing/2014/main" id="{1C568434-BF0E-3733-096A-AB2BD8D5B3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67308" y="3520737"/>
            <a:ext cx="2479225" cy="247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1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ools with solid fill">
            <a:extLst>
              <a:ext uri="{FF2B5EF4-FFF2-40B4-BE49-F238E27FC236}">
                <a16:creationId xmlns:a16="http://schemas.microsoft.com/office/drawing/2014/main" id="{8DF483F6-0896-D679-F64B-C4CB8E298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3775" y="1639094"/>
            <a:ext cx="4419600" cy="4419600"/>
          </a:xfrm>
        </p:spPr>
      </p:pic>
    </p:spTree>
    <p:extLst>
      <p:ext uri="{BB962C8B-B14F-4D97-AF65-F5344CB8AC3E}">
        <p14:creationId xmlns:p14="http://schemas.microsoft.com/office/powerpoint/2010/main" val="3512857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Elstan Bultonsheen</dc:creator>
  <cp:lastModifiedBy>Elstan Bultonsheen</cp:lastModifiedBy>
  <cp:revision>4</cp:revision>
  <dcterms:created xsi:type="dcterms:W3CDTF">2021-08-04T15:03:09Z</dcterms:created>
  <dcterms:modified xsi:type="dcterms:W3CDTF">2025-01-02T03:20:30Z</dcterms:modified>
</cp:coreProperties>
</file>