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FF49-D9FC-4AE8-B7F3-7881FD975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9F27F-2D3C-4D07-A24B-F497FD281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344F1-0569-42C9-962C-5E22C314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2FE8-E21E-41C0-BD7F-9FDC9E85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245A-F7AB-450C-A972-8088595A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557D-83DC-48B3-B965-3E18937D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99BD-17F4-4DF9-9E1A-81968E424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2105-720D-4C89-B29E-692C1A96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7889-5096-4A95-96F3-A16EBFDD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DD88-8F74-45F8-B14A-ABD2F82E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30CC2-05A7-4B45-9C69-5E64DDD74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2E1C1-E56D-4487-BA41-C8CC898BB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75B6-D4BA-43CA-B98D-9C29398A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B59F-7FEE-4016-A79C-9A09ABA1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1713-ED1B-4AD3-9017-07FD5F12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A150-1155-4558-A169-B09F0D0E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C0F6-F9AE-45C8-A1F1-72F7E897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5B1C8-31CE-4558-A6D2-E09C29BB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6B5D8-C92D-4278-BDDD-A987372D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9976-A4AF-466A-8C85-63FA7A31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9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791-3B1F-4B6D-8764-7A815A7D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41207-DA00-4B53-9A91-06431F4D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0897C-66A2-49FE-86C6-F0F845E3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DDE1-20BE-4E50-9329-99B6FACE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D0B5-4BED-45EC-914B-357977A9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10CD-9253-4507-9306-00C25E64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0819-9D2A-4988-B2E1-8B71E4751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13EA-E7B6-4896-9A96-12CDBBA25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58B65-7AF0-4FAB-816C-AD2D2A0D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D66E-DD50-4FB7-9787-33A6EAEF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0FA80-92A1-4620-A99F-12468FA7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3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1CD4-F2E7-4A1F-9BAD-49EA1F64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4B90-F30E-4245-8296-ACEFAD407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EAD0D-370C-45CB-9007-08C97E30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E5F92-64E8-4B92-8460-10435F87A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FC35F-A891-4C8C-B659-9FD9BA6BC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2C473-4EB2-4A52-8DD2-762A6547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3B3B0-2294-4B31-B775-46E0ADB9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2DEF0-EA9A-46A6-96E2-F139F74F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BD14-A2E7-40B4-8F92-83AA4415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331B4-F931-4D5D-B53E-AF57DFFE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7FBFC-1B1D-4689-832F-0B439978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A2907-8BBF-4B19-8C4D-F1EDEA4A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DC51C-2F0B-4AA1-A333-F4C6E0DD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EDF00-018C-4F2A-A7E0-CAE76B61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4F527-95F4-433B-8684-6FE3A974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3B7A-4DEF-4463-ABEE-F4E4F280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E01B-5FE7-4092-A1FF-BDD9357E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1070F-9740-4B13-9E89-C8D21E7A0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F298A-AF1D-4DFD-B65C-BABBFD74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14CAB-8B29-4DE1-A1B9-BDFC8C33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D21C-6760-4BFA-AA25-D121953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92CC-2BA8-44B8-B4B7-3758F1DD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29333-E970-407E-9C48-E58F4788F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543A0-E633-4525-A8AC-40C6B6B08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1E1D-7F3C-440D-A29F-D5D6E765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D36D2-06B2-41F5-B931-E8757C07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E26F-1773-414A-B47F-B00A3A02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8890B-9F66-4BAC-A82D-1F6F6083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1B37-896F-46C2-9B30-017AE6A7D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D39D-A74A-4C5D-B0E7-17BCCE741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CC9A-FA46-4C53-916D-8D99362726E6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026A-AB00-4742-BFCE-EA0060F15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8537-A246-426D-A51A-8B4D0DE5E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6F6FAF5-D37F-4B6D-972B-FA48023B1DE3}"/>
              </a:ext>
            </a:extLst>
          </p:cNvPr>
          <p:cNvGrpSpPr/>
          <p:nvPr/>
        </p:nvGrpSpPr>
        <p:grpSpPr>
          <a:xfrm>
            <a:off x="4529138" y="1614488"/>
            <a:ext cx="1828800" cy="5042642"/>
            <a:chOff x="4529138" y="1614488"/>
            <a:chExt cx="1828800" cy="50426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D80567-49D1-4908-B8C1-CA498C82130D}"/>
                </a:ext>
              </a:extLst>
            </p:cNvPr>
            <p:cNvSpPr/>
            <p:nvPr/>
          </p:nvSpPr>
          <p:spPr>
            <a:xfrm>
              <a:off x="4986338" y="161448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90CBFEF5-E5D8-4DFC-8A11-1649940E93DB}"/>
                </a:ext>
              </a:extLst>
            </p:cNvPr>
            <p:cNvSpPr/>
            <p:nvPr/>
          </p:nvSpPr>
          <p:spPr>
            <a:xfrm rot="5400000">
              <a:off x="4588193" y="2208403"/>
              <a:ext cx="796290" cy="53947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B97156-52D4-4772-A2C7-DB3DED5A1B81}"/>
                </a:ext>
              </a:extLst>
            </p:cNvPr>
            <p:cNvGrpSpPr/>
            <p:nvPr/>
          </p:nvGrpSpPr>
          <p:grpSpPr>
            <a:xfrm>
              <a:off x="4529138" y="2876287"/>
              <a:ext cx="914400" cy="1709740"/>
              <a:chOff x="4338637" y="2952750"/>
              <a:chExt cx="914400" cy="170974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4A33CC-6174-4F77-80C1-3C0BC350B280}"/>
                  </a:ext>
                </a:extLst>
              </p:cNvPr>
              <p:cNvSpPr/>
              <p:nvPr/>
            </p:nvSpPr>
            <p:spPr>
              <a:xfrm>
                <a:off x="4338638" y="4445954"/>
                <a:ext cx="420544" cy="216536"/>
              </a:xfrm>
              <a:custGeom>
                <a:avLst/>
                <a:gdLst>
                  <a:gd name="connsiteX0" fmla="*/ 0 w 420543"/>
                  <a:gd name="connsiteY0" fmla="*/ 211928 h 423855"/>
                  <a:gd name="connsiteX1" fmla="*/ 210272 w 420543"/>
                  <a:gd name="connsiteY1" fmla="*/ 0 h 423855"/>
                  <a:gd name="connsiteX2" fmla="*/ 420544 w 420543"/>
                  <a:gd name="connsiteY2" fmla="*/ 211928 h 423855"/>
                  <a:gd name="connsiteX3" fmla="*/ 210272 w 420543"/>
                  <a:gd name="connsiteY3" fmla="*/ 423856 h 423855"/>
                  <a:gd name="connsiteX4" fmla="*/ 0 w 420543"/>
                  <a:gd name="connsiteY4" fmla="*/ 211928 h 423855"/>
                  <a:gd name="connsiteX0" fmla="*/ 0 w 420544"/>
                  <a:gd name="connsiteY0" fmla="*/ 211928 h 423856"/>
                  <a:gd name="connsiteX1" fmla="*/ 210272 w 420544"/>
                  <a:gd name="connsiteY1" fmla="*/ 0 h 423856"/>
                  <a:gd name="connsiteX2" fmla="*/ 420544 w 420544"/>
                  <a:gd name="connsiteY2" fmla="*/ 211928 h 423856"/>
                  <a:gd name="connsiteX3" fmla="*/ 210272 w 420544"/>
                  <a:gd name="connsiteY3" fmla="*/ 423856 h 423856"/>
                  <a:gd name="connsiteX4" fmla="*/ 0 w 420544"/>
                  <a:gd name="connsiteY4" fmla="*/ 211928 h 423856"/>
                  <a:gd name="connsiteX0" fmla="*/ 210272 w 420544"/>
                  <a:gd name="connsiteY0" fmla="*/ 0 h 423856"/>
                  <a:gd name="connsiteX1" fmla="*/ 420544 w 420544"/>
                  <a:gd name="connsiteY1" fmla="*/ 211928 h 423856"/>
                  <a:gd name="connsiteX2" fmla="*/ 210272 w 420544"/>
                  <a:gd name="connsiteY2" fmla="*/ 423856 h 423856"/>
                  <a:gd name="connsiteX3" fmla="*/ 0 w 420544"/>
                  <a:gd name="connsiteY3" fmla="*/ 211928 h 423856"/>
                  <a:gd name="connsiteX4" fmla="*/ 301712 w 420544"/>
                  <a:gd name="connsiteY4" fmla="*/ 91440 h 423856"/>
                  <a:gd name="connsiteX0" fmla="*/ 210272 w 420544"/>
                  <a:gd name="connsiteY0" fmla="*/ 0 h 423856"/>
                  <a:gd name="connsiteX1" fmla="*/ 420544 w 420544"/>
                  <a:gd name="connsiteY1" fmla="*/ 211928 h 423856"/>
                  <a:gd name="connsiteX2" fmla="*/ 210272 w 420544"/>
                  <a:gd name="connsiteY2" fmla="*/ 423856 h 423856"/>
                  <a:gd name="connsiteX3" fmla="*/ 0 w 420544"/>
                  <a:gd name="connsiteY3" fmla="*/ 211928 h 423856"/>
                  <a:gd name="connsiteX0" fmla="*/ 420544 w 420544"/>
                  <a:gd name="connsiteY0" fmla="*/ 0 h 211928"/>
                  <a:gd name="connsiteX1" fmla="*/ 210272 w 420544"/>
                  <a:gd name="connsiteY1" fmla="*/ 211928 h 211928"/>
                  <a:gd name="connsiteX2" fmla="*/ 0 w 420544"/>
                  <a:gd name="connsiteY2" fmla="*/ 0 h 21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0544" h="211928">
                    <a:moveTo>
                      <a:pt x="420544" y="0"/>
                    </a:moveTo>
                    <a:cubicBezTo>
                      <a:pt x="420544" y="117045"/>
                      <a:pt x="326402" y="211928"/>
                      <a:pt x="210272" y="211928"/>
                    </a:cubicBezTo>
                    <a:cubicBezTo>
                      <a:pt x="94142" y="211928"/>
                      <a:pt x="0" y="117045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5D6AA37D-B5C1-4092-B4A0-8C7B86C8F2E4}"/>
                  </a:ext>
                </a:extLst>
              </p:cNvPr>
              <p:cNvSpPr/>
              <p:nvPr/>
            </p:nvSpPr>
            <p:spPr>
              <a:xfrm rot="16200000">
                <a:off x="4338637" y="2952750"/>
                <a:ext cx="914400" cy="9144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15C047C-CDB4-48C8-B0A9-936380DBAB7B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>
                <a:off x="4338637" y="3409950"/>
                <a:ext cx="0" cy="1036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CF6E8C9-AD0A-4611-9B5C-C13FCCB17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180" y="3409949"/>
                <a:ext cx="0" cy="1036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B28C5176-E328-4991-9069-52D7A37E029C}"/>
                </a:ext>
              </a:extLst>
            </p:cNvPr>
            <p:cNvSpPr/>
            <p:nvPr/>
          </p:nvSpPr>
          <p:spPr>
            <a:xfrm flipH="1">
              <a:off x="4949681" y="6440594"/>
              <a:ext cx="420544" cy="216536"/>
            </a:xfrm>
            <a:custGeom>
              <a:avLst/>
              <a:gdLst>
                <a:gd name="connsiteX0" fmla="*/ 0 w 420543"/>
                <a:gd name="connsiteY0" fmla="*/ 211928 h 423855"/>
                <a:gd name="connsiteX1" fmla="*/ 210272 w 420543"/>
                <a:gd name="connsiteY1" fmla="*/ 0 h 423855"/>
                <a:gd name="connsiteX2" fmla="*/ 420544 w 420543"/>
                <a:gd name="connsiteY2" fmla="*/ 211928 h 423855"/>
                <a:gd name="connsiteX3" fmla="*/ 210272 w 420543"/>
                <a:gd name="connsiteY3" fmla="*/ 423856 h 423855"/>
                <a:gd name="connsiteX4" fmla="*/ 0 w 420543"/>
                <a:gd name="connsiteY4" fmla="*/ 211928 h 423855"/>
                <a:gd name="connsiteX0" fmla="*/ 0 w 420544"/>
                <a:gd name="connsiteY0" fmla="*/ 211928 h 423856"/>
                <a:gd name="connsiteX1" fmla="*/ 210272 w 420544"/>
                <a:gd name="connsiteY1" fmla="*/ 0 h 423856"/>
                <a:gd name="connsiteX2" fmla="*/ 420544 w 420544"/>
                <a:gd name="connsiteY2" fmla="*/ 211928 h 423856"/>
                <a:gd name="connsiteX3" fmla="*/ 210272 w 420544"/>
                <a:gd name="connsiteY3" fmla="*/ 423856 h 423856"/>
                <a:gd name="connsiteX4" fmla="*/ 0 w 420544"/>
                <a:gd name="connsiteY4" fmla="*/ 211928 h 423856"/>
                <a:gd name="connsiteX0" fmla="*/ 210272 w 420544"/>
                <a:gd name="connsiteY0" fmla="*/ 0 h 423856"/>
                <a:gd name="connsiteX1" fmla="*/ 420544 w 420544"/>
                <a:gd name="connsiteY1" fmla="*/ 211928 h 423856"/>
                <a:gd name="connsiteX2" fmla="*/ 210272 w 420544"/>
                <a:gd name="connsiteY2" fmla="*/ 423856 h 423856"/>
                <a:gd name="connsiteX3" fmla="*/ 0 w 420544"/>
                <a:gd name="connsiteY3" fmla="*/ 211928 h 423856"/>
                <a:gd name="connsiteX4" fmla="*/ 301712 w 420544"/>
                <a:gd name="connsiteY4" fmla="*/ 91440 h 423856"/>
                <a:gd name="connsiteX0" fmla="*/ 210272 w 420544"/>
                <a:gd name="connsiteY0" fmla="*/ 0 h 423856"/>
                <a:gd name="connsiteX1" fmla="*/ 420544 w 420544"/>
                <a:gd name="connsiteY1" fmla="*/ 211928 h 423856"/>
                <a:gd name="connsiteX2" fmla="*/ 210272 w 420544"/>
                <a:gd name="connsiteY2" fmla="*/ 423856 h 423856"/>
                <a:gd name="connsiteX3" fmla="*/ 0 w 420544"/>
                <a:gd name="connsiteY3" fmla="*/ 211928 h 423856"/>
                <a:gd name="connsiteX0" fmla="*/ 420544 w 420544"/>
                <a:gd name="connsiteY0" fmla="*/ 0 h 211928"/>
                <a:gd name="connsiteX1" fmla="*/ 210272 w 420544"/>
                <a:gd name="connsiteY1" fmla="*/ 211928 h 211928"/>
                <a:gd name="connsiteX2" fmla="*/ 0 w 420544"/>
                <a:gd name="connsiteY2" fmla="*/ 0 h 2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544" h="211928">
                  <a:moveTo>
                    <a:pt x="420544" y="0"/>
                  </a:moveTo>
                  <a:cubicBezTo>
                    <a:pt x="420544" y="117045"/>
                    <a:pt x="326402" y="211928"/>
                    <a:pt x="210272" y="211928"/>
                  </a:cubicBezTo>
                  <a:cubicBezTo>
                    <a:pt x="94142" y="211928"/>
                    <a:pt x="0" y="117045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608E080-B3EF-4159-9BE9-23B8FE018A2C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5370227" y="4907374"/>
              <a:ext cx="1340" cy="1533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307B41-D3F3-46B0-9048-425EF3DB742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>
              <a:off x="4949683" y="4369491"/>
              <a:ext cx="0" cy="20711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E9B6A2A8-9F89-4745-B728-C00D810C8539}"/>
                </a:ext>
              </a:extLst>
            </p:cNvPr>
            <p:cNvSpPr/>
            <p:nvPr/>
          </p:nvSpPr>
          <p:spPr>
            <a:xfrm rot="16200000" flipH="1">
              <a:off x="5502593" y="2208403"/>
              <a:ext cx="796290" cy="53947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92D8B2-FD1A-44FD-8F7D-7D473C5B7D74}"/>
                </a:ext>
              </a:extLst>
            </p:cNvPr>
            <p:cNvGrpSpPr/>
            <p:nvPr/>
          </p:nvGrpSpPr>
          <p:grpSpPr>
            <a:xfrm flipH="1">
              <a:off x="5443538" y="2876287"/>
              <a:ext cx="914400" cy="1709740"/>
              <a:chOff x="4338637" y="2952750"/>
              <a:chExt cx="914400" cy="1709740"/>
            </a:xfrm>
          </p:grpSpPr>
          <p:sp>
            <p:nvSpPr>
              <p:cNvPr id="63" name="Oval 14">
                <a:extLst>
                  <a:ext uri="{FF2B5EF4-FFF2-40B4-BE49-F238E27FC236}">
                    <a16:creationId xmlns:a16="http://schemas.microsoft.com/office/drawing/2014/main" id="{A713A536-F1C8-4762-BFC8-22D81E6D3C21}"/>
                  </a:ext>
                </a:extLst>
              </p:cNvPr>
              <p:cNvSpPr/>
              <p:nvPr/>
            </p:nvSpPr>
            <p:spPr>
              <a:xfrm>
                <a:off x="4338638" y="4445954"/>
                <a:ext cx="420544" cy="216536"/>
              </a:xfrm>
              <a:custGeom>
                <a:avLst/>
                <a:gdLst>
                  <a:gd name="connsiteX0" fmla="*/ 0 w 420543"/>
                  <a:gd name="connsiteY0" fmla="*/ 211928 h 423855"/>
                  <a:gd name="connsiteX1" fmla="*/ 210272 w 420543"/>
                  <a:gd name="connsiteY1" fmla="*/ 0 h 423855"/>
                  <a:gd name="connsiteX2" fmla="*/ 420544 w 420543"/>
                  <a:gd name="connsiteY2" fmla="*/ 211928 h 423855"/>
                  <a:gd name="connsiteX3" fmla="*/ 210272 w 420543"/>
                  <a:gd name="connsiteY3" fmla="*/ 423856 h 423855"/>
                  <a:gd name="connsiteX4" fmla="*/ 0 w 420543"/>
                  <a:gd name="connsiteY4" fmla="*/ 211928 h 423855"/>
                  <a:gd name="connsiteX0" fmla="*/ 0 w 420544"/>
                  <a:gd name="connsiteY0" fmla="*/ 211928 h 423856"/>
                  <a:gd name="connsiteX1" fmla="*/ 210272 w 420544"/>
                  <a:gd name="connsiteY1" fmla="*/ 0 h 423856"/>
                  <a:gd name="connsiteX2" fmla="*/ 420544 w 420544"/>
                  <a:gd name="connsiteY2" fmla="*/ 211928 h 423856"/>
                  <a:gd name="connsiteX3" fmla="*/ 210272 w 420544"/>
                  <a:gd name="connsiteY3" fmla="*/ 423856 h 423856"/>
                  <a:gd name="connsiteX4" fmla="*/ 0 w 420544"/>
                  <a:gd name="connsiteY4" fmla="*/ 211928 h 423856"/>
                  <a:gd name="connsiteX0" fmla="*/ 210272 w 420544"/>
                  <a:gd name="connsiteY0" fmla="*/ 0 h 423856"/>
                  <a:gd name="connsiteX1" fmla="*/ 420544 w 420544"/>
                  <a:gd name="connsiteY1" fmla="*/ 211928 h 423856"/>
                  <a:gd name="connsiteX2" fmla="*/ 210272 w 420544"/>
                  <a:gd name="connsiteY2" fmla="*/ 423856 h 423856"/>
                  <a:gd name="connsiteX3" fmla="*/ 0 w 420544"/>
                  <a:gd name="connsiteY3" fmla="*/ 211928 h 423856"/>
                  <a:gd name="connsiteX4" fmla="*/ 301712 w 420544"/>
                  <a:gd name="connsiteY4" fmla="*/ 91440 h 423856"/>
                  <a:gd name="connsiteX0" fmla="*/ 210272 w 420544"/>
                  <a:gd name="connsiteY0" fmla="*/ 0 h 423856"/>
                  <a:gd name="connsiteX1" fmla="*/ 420544 w 420544"/>
                  <a:gd name="connsiteY1" fmla="*/ 211928 h 423856"/>
                  <a:gd name="connsiteX2" fmla="*/ 210272 w 420544"/>
                  <a:gd name="connsiteY2" fmla="*/ 423856 h 423856"/>
                  <a:gd name="connsiteX3" fmla="*/ 0 w 420544"/>
                  <a:gd name="connsiteY3" fmla="*/ 211928 h 423856"/>
                  <a:gd name="connsiteX0" fmla="*/ 420544 w 420544"/>
                  <a:gd name="connsiteY0" fmla="*/ 0 h 211928"/>
                  <a:gd name="connsiteX1" fmla="*/ 210272 w 420544"/>
                  <a:gd name="connsiteY1" fmla="*/ 211928 h 211928"/>
                  <a:gd name="connsiteX2" fmla="*/ 0 w 420544"/>
                  <a:gd name="connsiteY2" fmla="*/ 0 h 21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0544" h="211928">
                    <a:moveTo>
                      <a:pt x="420544" y="0"/>
                    </a:moveTo>
                    <a:cubicBezTo>
                      <a:pt x="420544" y="117045"/>
                      <a:pt x="326402" y="211928"/>
                      <a:pt x="210272" y="211928"/>
                    </a:cubicBezTo>
                    <a:cubicBezTo>
                      <a:pt x="94142" y="211928"/>
                      <a:pt x="0" y="117045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D35DBF8A-EBE0-4195-82EA-A3DA62768A9E}"/>
                  </a:ext>
                </a:extLst>
              </p:cNvPr>
              <p:cNvSpPr/>
              <p:nvPr/>
            </p:nvSpPr>
            <p:spPr>
              <a:xfrm rot="16200000">
                <a:off x="4338637" y="2952750"/>
                <a:ext cx="914400" cy="9144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8330F08-7929-4553-B05A-E28776AFDE94}"/>
                  </a:ext>
                </a:extLst>
              </p:cNvPr>
              <p:cNvCxnSpPr>
                <a:cxnSpLocks/>
                <a:stCxn id="64" idx="0"/>
              </p:cNvCxnSpPr>
              <p:nvPr/>
            </p:nvCxnSpPr>
            <p:spPr>
              <a:xfrm>
                <a:off x="4338637" y="3409950"/>
                <a:ext cx="0" cy="1036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0724B25-36A1-45E2-A2D9-36C0D55FA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180" y="3409949"/>
                <a:ext cx="0" cy="1036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12B9851F-807A-4466-8143-D7308FA9F9CF}"/>
                </a:ext>
              </a:extLst>
            </p:cNvPr>
            <p:cNvSpPr/>
            <p:nvPr/>
          </p:nvSpPr>
          <p:spPr>
            <a:xfrm>
              <a:off x="5516851" y="6440594"/>
              <a:ext cx="420544" cy="216536"/>
            </a:xfrm>
            <a:custGeom>
              <a:avLst/>
              <a:gdLst>
                <a:gd name="connsiteX0" fmla="*/ 0 w 420543"/>
                <a:gd name="connsiteY0" fmla="*/ 211928 h 423855"/>
                <a:gd name="connsiteX1" fmla="*/ 210272 w 420543"/>
                <a:gd name="connsiteY1" fmla="*/ 0 h 423855"/>
                <a:gd name="connsiteX2" fmla="*/ 420544 w 420543"/>
                <a:gd name="connsiteY2" fmla="*/ 211928 h 423855"/>
                <a:gd name="connsiteX3" fmla="*/ 210272 w 420543"/>
                <a:gd name="connsiteY3" fmla="*/ 423856 h 423855"/>
                <a:gd name="connsiteX4" fmla="*/ 0 w 420543"/>
                <a:gd name="connsiteY4" fmla="*/ 211928 h 423855"/>
                <a:gd name="connsiteX0" fmla="*/ 0 w 420544"/>
                <a:gd name="connsiteY0" fmla="*/ 211928 h 423856"/>
                <a:gd name="connsiteX1" fmla="*/ 210272 w 420544"/>
                <a:gd name="connsiteY1" fmla="*/ 0 h 423856"/>
                <a:gd name="connsiteX2" fmla="*/ 420544 w 420544"/>
                <a:gd name="connsiteY2" fmla="*/ 211928 h 423856"/>
                <a:gd name="connsiteX3" fmla="*/ 210272 w 420544"/>
                <a:gd name="connsiteY3" fmla="*/ 423856 h 423856"/>
                <a:gd name="connsiteX4" fmla="*/ 0 w 420544"/>
                <a:gd name="connsiteY4" fmla="*/ 211928 h 423856"/>
                <a:gd name="connsiteX0" fmla="*/ 210272 w 420544"/>
                <a:gd name="connsiteY0" fmla="*/ 0 h 423856"/>
                <a:gd name="connsiteX1" fmla="*/ 420544 w 420544"/>
                <a:gd name="connsiteY1" fmla="*/ 211928 h 423856"/>
                <a:gd name="connsiteX2" fmla="*/ 210272 w 420544"/>
                <a:gd name="connsiteY2" fmla="*/ 423856 h 423856"/>
                <a:gd name="connsiteX3" fmla="*/ 0 w 420544"/>
                <a:gd name="connsiteY3" fmla="*/ 211928 h 423856"/>
                <a:gd name="connsiteX4" fmla="*/ 301712 w 420544"/>
                <a:gd name="connsiteY4" fmla="*/ 91440 h 423856"/>
                <a:gd name="connsiteX0" fmla="*/ 210272 w 420544"/>
                <a:gd name="connsiteY0" fmla="*/ 0 h 423856"/>
                <a:gd name="connsiteX1" fmla="*/ 420544 w 420544"/>
                <a:gd name="connsiteY1" fmla="*/ 211928 h 423856"/>
                <a:gd name="connsiteX2" fmla="*/ 210272 w 420544"/>
                <a:gd name="connsiteY2" fmla="*/ 423856 h 423856"/>
                <a:gd name="connsiteX3" fmla="*/ 0 w 420544"/>
                <a:gd name="connsiteY3" fmla="*/ 211928 h 423856"/>
                <a:gd name="connsiteX0" fmla="*/ 420544 w 420544"/>
                <a:gd name="connsiteY0" fmla="*/ 0 h 211928"/>
                <a:gd name="connsiteX1" fmla="*/ 210272 w 420544"/>
                <a:gd name="connsiteY1" fmla="*/ 211928 h 211928"/>
                <a:gd name="connsiteX2" fmla="*/ 0 w 420544"/>
                <a:gd name="connsiteY2" fmla="*/ 0 h 2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544" h="211928">
                  <a:moveTo>
                    <a:pt x="420544" y="0"/>
                  </a:moveTo>
                  <a:cubicBezTo>
                    <a:pt x="420544" y="117045"/>
                    <a:pt x="326402" y="211928"/>
                    <a:pt x="210272" y="211928"/>
                  </a:cubicBezTo>
                  <a:cubicBezTo>
                    <a:pt x="94142" y="211928"/>
                    <a:pt x="0" y="117045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E5EC09-C172-4715-A795-E7C7B5D348E2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>
              <a:off x="5516849" y="4907374"/>
              <a:ext cx="1" cy="1533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6397BF5-8E08-403D-BFF5-58A45F944EF0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>
              <a:off x="5937393" y="4369491"/>
              <a:ext cx="0" cy="20711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6F3BA8C-3D09-4A82-A217-DB0F3235BD1F}"/>
                </a:ext>
              </a:extLst>
            </p:cNvPr>
            <p:cNvSpPr/>
            <p:nvPr/>
          </p:nvSpPr>
          <p:spPr>
            <a:xfrm flipV="1">
              <a:off x="5371567" y="4833315"/>
              <a:ext cx="145282" cy="74059"/>
            </a:xfrm>
            <a:custGeom>
              <a:avLst/>
              <a:gdLst>
                <a:gd name="connsiteX0" fmla="*/ 0 w 145282"/>
                <a:gd name="connsiteY0" fmla="*/ 74059 h 148117"/>
                <a:gd name="connsiteX1" fmla="*/ 72641 w 145282"/>
                <a:gd name="connsiteY1" fmla="*/ 0 h 148117"/>
                <a:gd name="connsiteX2" fmla="*/ 145282 w 145282"/>
                <a:gd name="connsiteY2" fmla="*/ 74059 h 148117"/>
                <a:gd name="connsiteX3" fmla="*/ 72641 w 145282"/>
                <a:gd name="connsiteY3" fmla="*/ 148118 h 148117"/>
                <a:gd name="connsiteX4" fmla="*/ 0 w 145282"/>
                <a:gd name="connsiteY4" fmla="*/ 74059 h 148117"/>
                <a:gd name="connsiteX0" fmla="*/ 72641 w 164081"/>
                <a:gd name="connsiteY0" fmla="*/ 0 h 148118"/>
                <a:gd name="connsiteX1" fmla="*/ 145282 w 164081"/>
                <a:gd name="connsiteY1" fmla="*/ 74059 h 148118"/>
                <a:gd name="connsiteX2" fmla="*/ 72641 w 164081"/>
                <a:gd name="connsiteY2" fmla="*/ 148118 h 148118"/>
                <a:gd name="connsiteX3" fmla="*/ 0 w 164081"/>
                <a:gd name="connsiteY3" fmla="*/ 74059 h 148118"/>
                <a:gd name="connsiteX4" fmla="*/ 164081 w 164081"/>
                <a:gd name="connsiteY4" fmla="*/ 91440 h 148118"/>
                <a:gd name="connsiteX0" fmla="*/ 72641 w 145282"/>
                <a:gd name="connsiteY0" fmla="*/ 0 h 148118"/>
                <a:gd name="connsiteX1" fmla="*/ 145282 w 145282"/>
                <a:gd name="connsiteY1" fmla="*/ 74059 h 148118"/>
                <a:gd name="connsiteX2" fmla="*/ 72641 w 145282"/>
                <a:gd name="connsiteY2" fmla="*/ 148118 h 148118"/>
                <a:gd name="connsiteX3" fmla="*/ 0 w 145282"/>
                <a:gd name="connsiteY3" fmla="*/ 74059 h 148118"/>
                <a:gd name="connsiteX0" fmla="*/ 145282 w 145282"/>
                <a:gd name="connsiteY0" fmla="*/ 0 h 74059"/>
                <a:gd name="connsiteX1" fmla="*/ 72641 w 145282"/>
                <a:gd name="connsiteY1" fmla="*/ 74059 h 74059"/>
                <a:gd name="connsiteX2" fmla="*/ 0 w 145282"/>
                <a:gd name="connsiteY2" fmla="*/ 0 h 7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282" h="74059">
                  <a:moveTo>
                    <a:pt x="145282" y="0"/>
                  </a:moveTo>
                  <a:cubicBezTo>
                    <a:pt x="145282" y="40902"/>
                    <a:pt x="112760" y="74059"/>
                    <a:pt x="72641" y="74059"/>
                  </a:cubicBezTo>
                  <a:cubicBezTo>
                    <a:pt x="32522" y="74059"/>
                    <a:pt x="0" y="40902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20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72523-4E46-8D85-FDED-3E863C7A6CB3}"/>
              </a:ext>
            </a:extLst>
          </p:cNvPr>
          <p:cNvGrpSpPr/>
          <p:nvPr/>
        </p:nvGrpSpPr>
        <p:grpSpPr>
          <a:xfrm>
            <a:off x="1717767" y="2710542"/>
            <a:ext cx="1668777" cy="2684417"/>
            <a:chOff x="4144182" y="390578"/>
            <a:chExt cx="2710549" cy="3717690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84785853-9B3D-5E52-08F9-A9D0326568D7}"/>
                </a:ext>
              </a:extLst>
            </p:cNvPr>
            <p:cNvSpPr/>
            <p:nvPr/>
          </p:nvSpPr>
          <p:spPr>
            <a:xfrm>
              <a:off x="4173583" y="470263"/>
              <a:ext cx="2651760" cy="3638005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034EBDFE-0E1B-8559-50B4-C5C313E36F57}"/>
                </a:ext>
              </a:extLst>
            </p:cNvPr>
            <p:cNvSpPr/>
            <p:nvPr/>
          </p:nvSpPr>
          <p:spPr>
            <a:xfrm rot="10800000">
              <a:off x="4173578" y="2122713"/>
              <a:ext cx="2651759" cy="1985552"/>
            </a:xfrm>
            <a:prstGeom prst="round2SameRect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04AF2E74-7654-504A-7AAD-CC90D006B950}"/>
                </a:ext>
              </a:extLst>
            </p:cNvPr>
            <p:cNvSpPr/>
            <p:nvPr/>
          </p:nvSpPr>
          <p:spPr>
            <a:xfrm>
              <a:off x="4144182" y="390578"/>
              <a:ext cx="2710549" cy="1366375"/>
            </a:xfrm>
            <a:prstGeom prst="flowChartMagneticDisk">
              <a:avLst/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310160-0218-5BF1-E873-E6A1CC71E91C}"/>
              </a:ext>
            </a:extLst>
          </p:cNvPr>
          <p:cNvGrpSpPr/>
          <p:nvPr/>
        </p:nvGrpSpPr>
        <p:grpSpPr>
          <a:xfrm rot="4026222">
            <a:off x="4919864" y="621798"/>
            <a:ext cx="1644785" cy="2626879"/>
            <a:chOff x="4153767" y="470263"/>
            <a:chExt cx="2671576" cy="3638005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D1151848-AD4B-D532-829E-954464366F94}"/>
                </a:ext>
              </a:extLst>
            </p:cNvPr>
            <p:cNvSpPr/>
            <p:nvPr/>
          </p:nvSpPr>
          <p:spPr>
            <a:xfrm>
              <a:off x="4173583" y="470263"/>
              <a:ext cx="2651760" cy="3638005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6FEDE21E-82D2-1C00-3D4A-A5A2796AC77A}"/>
                </a:ext>
              </a:extLst>
            </p:cNvPr>
            <p:cNvSpPr/>
            <p:nvPr/>
          </p:nvSpPr>
          <p:spPr>
            <a:xfrm rot="10800000">
              <a:off x="4153767" y="1062303"/>
              <a:ext cx="2671565" cy="3045963"/>
            </a:xfrm>
            <a:custGeom>
              <a:avLst/>
              <a:gdLst>
                <a:gd name="connsiteX0" fmla="*/ 274135 w 1644778"/>
                <a:gd name="connsiteY0" fmla="*/ 0 h 1655657"/>
                <a:gd name="connsiteX1" fmla="*/ 1370643 w 1644778"/>
                <a:gd name="connsiteY1" fmla="*/ 0 h 1655657"/>
                <a:gd name="connsiteX2" fmla="*/ 1644778 w 1644778"/>
                <a:gd name="connsiteY2" fmla="*/ 274135 h 1655657"/>
                <a:gd name="connsiteX3" fmla="*/ 1644778 w 1644778"/>
                <a:gd name="connsiteY3" fmla="*/ 1655657 h 1655657"/>
                <a:gd name="connsiteX4" fmla="*/ 1644778 w 1644778"/>
                <a:gd name="connsiteY4" fmla="*/ 1655657 h 1655657"/>
                <a:gd name="connsiteX5" fmla="*/ 0 w 1644778"/>
                <a:gd name="connsiteY5" fmla="*/ 1655657 h 1655657"/>
                <a:gd name="connsiteX6" fmla="*/ 0 w 1644778"/>
                <a:gd name="connsiteY6" fmla="*/ 1655657 h 1655657"/>
                <a:gd name="connsiteX7" fmla="*/ 0 w 1644778"/>
                <a:gd name="connsiteY7" fmla="*/ 274135 h 1655657"/>
                <a:gd name="connsiteX8" fmla="*/ 274135 w 1644778"/>
                <a:gd name="connsiteY8" fmla="*/ 0 h 1655657"/>
                <a:gd name="connsiteX0" fmla="*/ 274135 w 1644778"/>
                <a:gd name="connsiteY0" fmla="*/ 0 h 2068162"/>
                <a:gd name="connsiteX1" fmla="*/ 1370643 w 1644778"/>
                <a:gd name="connsiteY1" fmla="*/ 0 h 2068162"/>
                <a:gd name="connsiteX2" fmla="*/ 1644778 w 1644778"/>
                <a:gd name="connsiteY2" fmla="*/ 274135 h 2068162"/>
                <a:gd name="connsiteX3" fmla="*/ 1644778 w 1644778"/>
                <a:gd name="connsiteY3" fmla="*/ 1655657 h 2068162"/>
                <a:gd name="connsiteX4" fmla="*/ 1644778 w 1644778"/>
                <a:gd name="connsiteY4" fmla="*/ 1655657 h 2068162"/>
                <a:gd name="connsiteX5" fmla="*/ 0 w 1644778"/>
                <a:gd name="connsiteY5" fmla="*/ 1655657 h 2068162"/>
                <a:gd name="connsiteX6" fmla="*/ 3035 w 1644778"/>
                <a:gd name="connsiteY6" fmla="*/ 2068162 h 2068162"/>
                <a:gd name="connsiteX7" fmla="*/ 0 w 1644778"/>
                <a:gd name="connsiteY7" fmla="*/ 274135 h 2068162"/>
                <a:gd name="connsiteX8" fmla="*/ 274135 w 1644778"/>
                <a:gd name="connsiteY8" fmla="*/ 0 h 2068162"/>
                <a:gd name="connsiteX0" fmla="*/ 274135 w 1646541"/>
                <a:gd name="connsiteY0" fmla="*/ 0 h 2068162"/>
                <a:gd name="connsiteX1" fmla="*/ 1370643 w 1646541"/>
                <a:gd name="connsiteY1" fmla="*/ 0 h 2068162"/>
                <a:gd name="connsiteX2" fmla="*/ 1644778 w 1646541"/>
                <a:gd name="connsiteY2" fmla="*/ 274135 h 2068162"/>
                <a:gd name="connsiteX3" fmla="*/ 1644778 w 1646541"/>
                <a:gd name="connsiteY3" fmla="*/ 1655657 h 2068162"/>
                <a:gd name="connsiteX4" fmla="*/ 1644778 w 1646541"/>
                <a:gd name="connsiteY4" fmla="*/ 1655657 h 2068162"/>
                <a:gd name="connsiteX5" fmla="*/ 1646541 w 1646541"/>
                <a:gd name="connsiteY5" fmla="*/ 1634963 h 2068162"/>
                <a:gd name="connsiteX6" fmla="*/ 3035 w 1646541"/>
                <a:gd name="connsiteY6" fmla="*/ 2068162 h 2068162"/>
                <a:gd name="connsiteX7" fmla="*/ 0 w 1646541"/>
                <a:gd name="connsiteY7" fmla="*/ 274135 h 2068162"/>
                <a:gd name="connsiteX8" fmla="*/ 274135 w 1646541"/>
                <a:gd name="connsiteY8" fmla="*/ 0 h 2068162"/>
                <a:gd name="connsiteX0" fmla="*/ 274135 w 1644778"/>
                <a:gd name="connsiteY0" fmla="*/ 0 h 2068162"/>
                <a:gd name="connsiteX1" fmla="*/ 1370643 w 1644778"/>
                <a:gd name="connsiteY1" fmla="*/ 0 h 2068162"/>
                <a:gd name="connsiteX2" fmla="*/ 1644778 w 1644778"/>
                <a:gd name="connsiteY2" fmla="*/ 274135 h 2068162"/>
                <a:gd name="connsiteX3" fmla="*/ 1644778 w 1644778"/>
                <a:gd name="connsiteY3" fmla="*/ 1655657 h 2068162"/>
                <a:gd name="connsiteX4" fmla="*/ 1644778 w 1644778"/>
                <a:gd name="connsiteY4" fmla="*/ 1655657 h 2068162"/>
                <a:gd name="connsiteX5" fmla="*/ 1633490 w 1644778"/>
                <a:gd name="connsiteY5" fmla="*/ 1143086 h 2068162"/>
                <a:gd name="connsiteX6" fmla="*/ 3035 w 1644778"/>
                <a:gd name="connsiteY6" fmla="*/ 2068162 h 2068162"/>
                <a:gd name="connsiteX7" fmla="*/ 0 w 1644778"/>
                <a:gd name="connsiteY7" fmla="*/ 274135 h 2068162"/>
                <a:gd name="connsiteX8" fmla="*/ 274135 w 1644778"/>
                <a:gd name="connsiteY8" fmla="*/ 0 h 2068162"/>
                <a:gd name="connsiteX0" fmla="*/ 274135 w 1644778"/>
                <a:gd name="connsiteY0" fmla="*/ 0 h 2068162"/>
                <a:gd name="connsiteX1" fmla="*/ 1370643 w 1644778"/>
                <a:gd name="connsiteY1" fmla="*/ 0 h 2068162"/>
                <a:gd name="connsiteX2" fmla="*/ 1644778 w 1644778"/>
                <a:gd name="connsiteY2" fmla="*/ 274135 h 2068162"/>
                <a:gd name="connsiteX3" fmla="*/ 1644778 w 1644778"/>
                <a:gd name="connsiteY3" fmla="*/ 1655657 h 2068162"/>
                <a:gd name="connsiteX4" fmla="*/ 1636809 w 1644778"/>
                <a:gd name="connsiteY4" fmla="*/ 1152465 h 2068162"/>
                <a:gd name="connsiteX5" fmla="*/ 1633490 w 1644778"/>
                <a:gd name="connsiteY5" fmla="*/ 1143086 h 2068162"/>
                <a:gd name="connsiteX6" fmla="*/ 3035 w 1644778"/>
                <a:gd name="connsiteY6" fmla="*/ 2068162 h 2068162"/>
                <a:gd name="connsiteX7" fmla="*/ 0 w 1644778"/>
                <a:gd name="connsiteY7" fmla="*/ 274135 h 2068162"/>
                <a:gd name="connsiteX8" fmla="*/ 274135 w 1644778"/>
                <a:gd name="connsiteY8" fmla="*/ 0 h 2068162"/>
                <a:gd name="connsiteX0" fmla="*/ 274135 w 1644778"/>
                <a:gd name="connsiteY0" fmla="*/ 0 h 2068162"/>
                <a:gd name="connsiteX1" fmla="*/ 1370643 w 1644778"/>
                <a:gd name="connsiteY1" fmla="*/ 0 h 2068162"/>
                <a:gd name="connsiteX2" fmla="*/ 1644778 w 1644778"/>
                <a:gd name="connsiteY2" fmla="*/ 274135 h 2068162"/>
                <a:gd name="connsiteX3" fmla="*/ 1625711 w 1644778"/>
                <a:gd name="connsiteY3" fmla="*/ 1161392 h 2068162"/>
                <a:gd name="connsiteX4" fmla="*/ 1636809 w 1644778"/>
                <a:gd name="connsiteY4" fmla="*/ 1152465 h 2068162"/>
                <a:gd name="connsiteX5" fmla="*/ 1633490 w 1644778"/>
                <a:gd name="connsiteY5" fmla="*/ 1143086 h 2068162"/>
                <a:gd name="connsiteX6" fmla="*/ 3035 w 1644778"/>
                <a:gd name="connsiteY6" fmla="*/ 2068162 h 2068162"/>
                <a:gd name="connsiteX7" fmla="*/ 0 w 1644778"/>
                <a:gd name="connsiteY7" fmla="*/ 274135 h 2068162"/>
                <a:gd name="connsiteX8" fmla="*/ 274135 w 1644778"/>
                <a:gd name="connsiteY8" fmla="*/ 0 h 206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4778" h="2068162">
                  <a:moveTo>
                    <a:pt x="274135" y="0"/>
                  </a:moveTo>
                  <a:lnTo>
                    <a:pt x="1370643" y="0"/>
                  </a:lnTo>
                  <a:cubicBezTo>
                    <a:pt x="1522044" y="0"/>
                    <a:pt x="1644778" y="122734"/>
                    <a:pt x="1644778" y="274135"/>
                  </a:cubicBezTo>
                  <a:lnTo>
                    <a:pt x="1625711" y="1161392"/>
                  </a:lnTo>
                  <a:lnTo>
                    <a:pt x="1636809" y="1152465"/>
                  </a:lnTo>
                  <a:lnTo>
                    <a:pt x="1633490" y="1143086"/>
                  </a:lnTo>
                  <a:cubicBezTo>
                    <a:pt x="1634502" y="1280588"/>
                    <a:pt x="2023" y="1930660"/>
                    <a:pt x="3035" y="2068162"/>
                  </a:cubicBezTo>
                  <a:cubicBezTo>
                    <a:pt x="3035" y="1607655"/>
                    <a:pt x="0" y="734642"/>
                    <a:pt x="0" y="274135"/>
                  </a:cubicBezTo>
                  <a:cubicBezTo>
                    <a:pt x="0" y="122734"/>
                    <a:pt x="122734" y="0"/>
                    <a:pt x="2741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AC6B97-F297-2102-0C4C-30A19188DA9A}"/>
              </a:ext>
            </a:extLst>
          </p:cNvPr>
          <p:cNvGrpSpPr/>
          <p:nvPr/>
        </p:nvGrpSpPr>
        <p:grpSpPr>
          <a:xfrm>
            <a:off x="6764579" y="2339439"/>
            <a:ext cx="2945216" cy="2420283"/>
            <a:chOff x="5656675" y="2140069"/>
            <a:chExt cx="5345155" cy="4241472"/>
          </a:xfrm>
          <a:solidFill>
            <a:schemeClr val="bg2"/>
          </a:solidFill>
        </p:grpSpPr>
        <p:sp>
          <p:nvSpPr>
            <p:cNvPr id="39" name="Flowchart: Delay 38">
              <a:extLst>
                <a:ext uri="{FF2B5EF4-FFF2-40B4-BE49-F238E27FC236}">
                  <a16:creationId xmlns:a16="http://schemas.microsoft.com/office/drawing/2014/main" id="{B02F5EA5-E8ED-64ED-5C53-E51314467EB6}"/>
                </a:ext>
              </a:extLst>
            </p:cNvPr>
            <p:cNvSpPr/>
            <p:nvPr/>
          </p:nvSpPr>
          <p:spPr>
            <a:xfrm rot="19424623">
              <a:off x="7287829" y="2423244"/>
              <a:ext cx="2799450" cy="6126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Delay 39">
              <a:extLst>
                <a:ext uri="{FF2B5EF4-FFF2-40B4-BE49-F238E27FC236}">
                  <a16:creationId xmlns:a16="http://schemas.microsoft.com/office/drawing/2014/main" id="{C32027D5-B621-9129-268E-32A12ED34347}"/>
                </a:ext>
              </a:extLst>
            </p:cNvPr>
            <p:cNvSpPr/>
            <p:nvPr/>
          </p:nvSpPr>
          <p:spPr>
            <a:xfrm rot="19424623">
              <a:off x="7604843" y="2784307"/>
              <a:ext cx="3396987" cy="6126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elay 40">
              <a:extLst>
                <a:ext uri="{FF2B5EF4-FFF2-40B4-BE49-F238E27FC236}">
                  <a16:creationId xmlns:a16="http://schemas.microsoft.com/office/drawing/2014/main" id="{18898129-CEBA-42D9-054E-ACC46955D284}"/>
                </a:ext>
              </a:extLst>
            </p:cNvPr>
            <p:cNvSpPr/>
            <p:nvPr/>
          </p:nvSpPr>
          <p:spPr>
            <a:xfrm rot="19424623">
              <a:off x="8037554" y="3498053"/>
              <a:ext cx="2799450" cy="6126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Delay 41">
              <a:extLst>
                <a:ext uri="{FF2B5EF4-FFF2-40B4-BE49-F238E27FC236}">
                  <a16:creationId xmlns:a16="http://schemas.microsoft.com/office/drawing/2014/main" id="{4CF0BF83-DC5B-0E42-4581-EEFF7455CA01}"/>
                </a:ext>
              </a:extLst>
            </p:cNvPr>
            <p:cNvSpPr/>
            <p:nvPr/>
          </p:nvSpPr>
          <p:spPr>
            <a:xfrm rot="19424623">
              <a:off x="7471496" y="4729743"/>
              <a:ext cx="2799450" cy="6126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Delay 42">
              <a:extLst>
                <a:ext uri="{FF2B5EF4-FFF2-40B4-BE49-F238E27FC236}">
                  <a16:creationId xmlns:a16="http://schemas.microsoft.com/office/drawing/2014/main" id="{79F8E7D2-3EF6-CF6B-39F0-11A8E748E413}"/>
                </a:ext>
              </a:extLst>
            </p:cNvPr>
            <p:cNvSpPr/>
            <p:nvPr/>
          </p:nvSpPr>
          <p:spPr>
            <a:xfrm rot="19424623">
              <a:off x="6950570" y="2140069"/>
              <a:ext cx="1973459" cy="6126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Delay 43">
              <a:extLst>
                <a:ext uri="{FF2B5EF4-FFF2-40B4-BE49-F238E27FC236}">
                  <a16:creationId xmlns:a16="http://schemas.microsoft.com/office/drawing/2014/main" id="{213CAF87-C989-BD7C-2EDC-AE1AE00314DD}"/>
                </a:ext>
              </a:extLst>
            </p:cNvPr>
            <p:cNvSpPr/>
            <p:nvPr/>
          </p:nvSpPr>
          <p:spPr>
            <a:xfrm rot="19367733" flipH="1">
              <a:off x="5656675" y="3125321"/>
              <a:ext cx="2769633" cy="325622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12563EED-99DC-FAA3-2E35-8728615282B7}"/>
              </a:ext>
            </a:extLst>
          </p:cNvPr>
          <p:cNvSpPr/>
          <p:nvPr/>
        </p:nvSpPr>
        <p:spPr>
          <a:xfrm rot="19069669">
            <a:off x="7109210" y="3078115"/>
            <a:ext cx="1000174" cy="135840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367F7C-7850-E365-BC6C-EEAD5D213FEC}"/>
              </a:ext>
            </a:extLst>
          </p:cNvPr>
          <p:cNvGrpSpPr/>
          <p:nvPr/>
        </p:nvGrpSpPr>
        <p:grpSpPr>
          <a:xfrm>
            <a:off x="9868030" y="907679"/>
            <a:ext cx="1828800" cy="5042642"/>
            <a:chOff x="4529138" y="1614488"/>
            <a:chExt cx="1828800" cy="504264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3D3AD06-4E6F-AB3D-95F1-821F390356E5}"/>
                </a:ext>
              </a:extLst>
            </p:cNvPr>
            <p:cNvSpPr/>
            <p:nvPr/>
          </p:nvSpPr>
          <p:spPr>
            <a:xfrm>
              <a:off x="4986338" y="161448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B3D4E286-96F5-0DFE-CB7D-75BF924E7CF5}"/>
                </a:ext>
              </a:extLst>
            </p:cNvPr>
            <p:cNvSpPr/>
            <p:nvPr/>
          </p:nvSpPr>
          <p:spPr>
            <a:xfrm rot="5400000">
              <a:off x="4588193" y="2208403"/>
              <a:ext cx="796290" cy="53947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3AB67FC-F3F0-7E94-5E92-F18C578F048F}"/>
                </a:ext>
              </a:extLst>
            </p:cNvPr>
            <p:cNvGrpSpPr/>
            <p:nvPr/>
          </p:nvGrpSpPr>
          <p:grpSpPr>
            <a:xfrm>
              <a:off x="4529138" y="2876287"/>
              <a:ext cx="914400" cy="1709740"/>
              <a:chOff x="4338637" y="2952750"/>
              <a:chExt cx="914400" cy="1709740"/>
            </a:xfrm>
          </p:grpSpPr>
          <p:sp>
            <p:nvSpPr>
              <p:cNvPr id="74" name="Oval 14">
                <a:extLst>
                  <a:ext uri="{FF2B5EF4-FFF2-40B4-BE49-F238E27FC236}">
                    <a16:creationId xmlns:a16="http://schemas.microsoft.com/office/drawing/2014/main" id="{9AD3A16D-8496-0241-649B-8496EC148BED}"/>
                  </a:ext>
                </a:extLst>
              </p:cNvPr>
              <p:cNvSpPr/>
              <p:nvPr/>
            </p:nvSpPr>
            <p:spPr>
              <a:xfrm>
                <a:off x="4338638" y="4445954"/>
                <a:ext cx="420544" cy="216536"/>
              </a:xfrm>
              <a:custGeom>
                <a:avLst/>
                <a:gdLst>
                  <a:gd name="connsiteX0" fmla="*/ 0 w 420543"/>
                  <a:gd name="connsiteY0" fmla="*/ 211928 h 423855"/>
                  <a:gd name="connsiteX1" fmla="*/ 210272 w 420543"/>
                  <a:gd name="connsiteY1" fmla="*/ 0 h 423855"/>
                  <a:gd name="connsiteX2" fmla="*/ 420544 w 420543"/>
                  <a:gd name="connsiteY2" fmla="*/ 211928 h 423855"/>
                  <a:gd name="connsiteX3" fmla="*/ 210272 w 420543"/>
                  <a:gd name="connsiteY3" fmla="*/ 423856 h 423855"/>
                  <a:gd name="connsiteX4" fmla="*/ 0 w 420543"/>
                  <a:gd name="connsiteY4" fmla="*/ 211928 h 423855"/>
                  <a:gd name="connsiteX0" fmla="*/ 0 w 420544"/>
                  <a:gd name="connsiteY0" fmla="*/ 211928 h 423856"/>
                  <a:gd name="connsiteX1" fmla="*/ 210272 w 420544"/>
                  <a:gd name="connsiteY1" fmla="*/ 0 h 423856"/>
                  <a:gd name="connsiteX2" fmla="*/ 420544 w 420544"/>
                  <a:gd name="connsiteY2" fmla="*/ 211928 h 423856"/>
                  <a:gd name="connsiteX3" fmla="*/ 210272 w 420544"/>
                  <a:gd name="connsiteY3" fmla="*/ 423856 h 423856"/>
                  <a:gd name="connsiteX4" fmla="*/ 0 w 420544"/>
                  <a:gd name="connsiteY4" fmla="*/ 211928 h 423856"/>
                  <a:gd name="connsiteX0" fmla="*/ 210272 w 420544"/>
                  <a:gd name="connsiteY0" fmla="*/ 0 h 423856"/>
                  <a:gd name="connsiteX1" fmla="*/ 420544 w 420544"/>
                  <a:gd name="connsiteY1" fmla="*/ 211928 h 423856"/>
                  <a:gd name="connsiteX2" fmla="*/ 210272 w 420544"/>
                  <a:gd name="connsiteY2" fmla="*/ 423856 h 423856"/>
                  <a:gd name="connsiteX3" fmla="*/ 0 w 420544"/>
                  <a:gd name="connsiteY3" fmla="*/ 211928 h 423856"/>
                  <a:gd name="connsiteX4" fmla="*/ 301712 w 420544"/>
                  <a:gd name="connsiteY4" fmla="*/ 91440 h 423856"/>
                  <a:gd name="connsiteX0" fmla="*/ 210272 w 420544"/>
                  <a:gd name="connsiteY0" fmla="*/ 0 h 423856"/>
                  <a:gd name="connsiteX1" fmla="*/ 420544 w 420544"/>
                  <a:gd name="connsiteY1" fmla="*/ 211928 h 423856"/>
                  <a:gd name="connsiteX2" fmla="*/ 210272 w 420544"/>
                  <a:gd name="connsiteY2" fmla="*/ 423856 h 423856"/>
                  <a:gd name="connsiteX3" fmla="*/ 0 w 420544"/>
                  <a:gd name="connsiteY3" fmla="*/ 211928 h 423856"/>
                  <a:gd name="connsiteX0" fmla="*/ 420544 w 420544"/>
                  <a:gd name="connsiteY0" fmla="*/ 0 h 211928"/>
                  <a:gd name="connsiteX1" fmla="*/ 210272 w 420544"/>
                  <a:gd name="connsiteY1" fmla="*/ 211928 h 211928"/>
                  <a:gd name="connsiteX2" fmla="*/ 0 w 420544"/>
                  <a:gd name="connsiteY2" fmla="*/ 0 h 21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0544" h="211928">
                    <a:moveTo>
                      <a:pt x="420544" y="0"/>
                    </a:moveTo>
                    <a:cubicBezTo>
                      <a:pt x="420544" y="117045"/>
                      <a:pt x="326402" y="211928"/>
                      <a:pt x="210272" y="211928"/>
                    </a:cubicBezTo>
                    <a:cubicBezTo>
                      <a:pt x="94142" y="211928"/>
                      <a:pt x="0" y="117045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F126D464-57C8-E92F-6BDF-FDF2888BF53E}"/>
                  </a:ext>
                </a:extLst>
              </p:cNvPr>
              <p:cNvSpPr/>
              <p:nvPr/>
            </p:nvSpPr>
            <p:spPr>
              <a:xfrm rot="16200000">
                <a:off x="4338637" y="2952750"/>
                <a:ext cx="914400" cy="9144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2B2CBC9-581F-FD03-690B-1964BBAF6C0B}"/>
                  </a:ext>
                </a:extLst>
              </p:cNvPr>
              <p:cNvCxnSpPr>
                <a:cxnSpLocks/>
                <a:stCxn id="75" idx="0"/>
              </p:cNvCxnSpPr>
              <p:nvPr/>
            </p:nvCxnSpPr>
            <p:spPr>
              <a:xfrm>
                <a:off x="4338637" y="3409950"/>
                <a:ext cx="0" cy="1036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6C53172-201B-F4F3-DD4F-EB899B09C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180" y="3409949"/>
                <a:ext cx="0" cy="1036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14">
              <a:extLst>
                <a:ext uri="{FF2B5EF4-FFF2-40B4-BE49-F238E27FC236}">
                  <a16:creationId xmlns:a16="http://schemas.microsoft.com/office/drawing/2014/main" id="{1F5C29EE-430C-1718-5D30-C2DEDC3C5E60}"/>
                </a:ext>
              </a:extLst>
            </p:cNvPr>
            <p:cNvSpPr/>
            <p:nvPr/>
          </p:nvSpPr>
          <p:spPr>
            <a:xfrm flipH="1">
              <a:off x="4949681" y="6440594"/>
              <a:ext cx="420544" cy="216536"/>
            </a:xfrm>
            <a:custGeom>
              <a:avLst/>
              <a:gdLst>
                <a:gd name="connsiteX0" fmla="*/ 0 w 420543"/>
                <a:gd name="connsiteY0" fmla="*/ 211928 h 423855"/>
                <a:gd name="connsiteX1" fmla="*/ 210272 w 420543"/>
                <a:gd name="connsiteY1" fmla="*/ 0 h 423855"/>
                <a:gd name="connsiteX2" fmla="*/ 420544 w 420543"/>
                <a:gd name="connsiteY2" fmla="*/ 211928 h 423855"/>
                <a:gd name="connsiteX3" fmla="*/ 210272 w 420543"/>
                <a:gd name="connsiteY3" fmla="*/ 423856 h 423855"/>
                <a:gd name="connsiteX4" fmla="*/ 0 w 420543"/>
                <a:gd name="connsiteY4" fmla="*/ 211928 h 423855"/>
                <a:gd name="connsiteX0" fmla="*/ 0 w 420544"/>
                <a:gd name="connsiteY0" fmla="*/ 211928 h 423856"/>
                <a:gd name="connsiteX1" fmla="*/ 210272 w 420544"/>
                <a:gd name="connsiteY1" fmla="*/ 0 h 423856"/>
                <a:gd name="connsiteX2" fmla="*/ 420544 w 420544"/>
                <a:gd name="connsiteY2" fmla="*/ 211928 h 423856"/>
                <a:gd name="connsiteX3" fmla="*/ 210272 w 420544"/>
                <a:gd name="connsiteY3" fmla="*/ 423856 h 423856"/>
                <a:gd name="connsiteX4" fmla="*/ 0 w 420544"/>
                <a:gd name="connsiteY4" fmla="*/ 211928 h 423856"/>
                <a:gd name="connsiteX0" fmla="*/ 210272 w 420544"/>
                <a:gd name="connsiteY0" fmla="*/ 0 h 423856"/>
                <a:gd name="connsiteX1" fmla="*/ 420544 w 420544"/>
                <a:gd name="connsiteY1" fmla="*/ 211928 h 423856"/>
                <a:gd name="connsiteX2" fmla="*/ 210272 w 420544"/>
                <a:gd name="connsiteY2" fmla="*/ 423856 h 423856"/>
                <a:gd name="connsiteX3" fmla="*/ 0 w 420544"/>
                <a:gd name="connsiteY3" fmla="*/ 211928 h 423856"/>
                <a:gd name="connsiteX4" fmla="*/ 301712 w 420544"/>
                <a:gd name="connsiteY4" fmla="*/ 91440 h 423856"/>
                <a:gd name="connsiteX0" fmla="*/ 210272 w 420544"/>
                <a:gd name="connsiteY0" fmla="*/ 0 h 423856"/>
                <a:gd name="connsiteX1" fmla="*/ 420544 w 420544"/>
                <a:gd name="connsiteY1" fmla="*/ 211928 h 423856"/>
                <a:gd name="connsiteX2" fmla="*/ 210272 w 420544"/>
                <a:gd name="connsiteY2" fmla="*/ 423856 h 423856"/>
                <a:gd name="connsiteX3" fmla="*/ 0 w 420544"/>
                <a:gd name="connsiteY3" fmla="*/ 211928 h 423856"/>
                <a:gd name="connsiteX0" fmla="*/ 420544 w 420544"/>
                <a:gd name="connsiteY0" fmla="*/ 0 h 211928"/>
                <a:gd name="connsiteX1" fmla="*/ 210272 w 420544"/>
                <a:gd name="connsiteY1" fmla="*/ 211928 h 211928"/>
                <a:gd name="connsiteX2" fmla="*/ 0 w 420544"/>
                <a:gd name="connsiteY2" fmla="*/ 0 h 2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544" h="211928">
                  <a:moveTo>
                    <a:pt x="420544" y="0"/>
                  </a:moveTo>
                  <a:cubicBezTo>
                    <a:pt x="420544" y="117045"/>
                    <a:pt x="326402" y="211928"/>
                    <a:pt x="210272" y="211928"/>
                  </a:cubicBezTo>
                  <a:cubicBezTo>
                    <a:pt x="94142" y="211928"/>
                    <a:pt x="0" y="117045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429E6F6-B28A-1249-28ED-F15A8A85D32A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 flipH="1">
              <a:off x="5370227" y="4907374"/>
              <a:ext cx="1340" cy="1533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2AAFBDB-BBED-BD32-7F2A-0446A73B8F79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>
              <a:off x="4949683" y="4369491"/>
              <a:ext cx="0" cy="20711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7048325E-2403-86E0-1145-B28D800EA887}"/>
                </a:ext>
              </a:extLst>
            </p:cNvPr>
            <p:cNvSpPr/>
            <p:nvPr/>
          </p:nvSpPr>
          <p:spPr>
            <a:xfrm rot="16200000" flipH="1">
              <a:off x="5502593" y="2208403"/>
              <a:ext cx="796290" cy="53947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6966DC8-2091-21FA-D04D-766FCFCDE096}"/>
                </a:ext>
              </a:extLst>
            </p:cNvPr>
            <p:cNvGrpSpPr/>
            <p:nvPr/>
          </p:nvGrpSpPr>
          <p:grpSpPr>
            <a:xfrm flipH="1">
              <a:off x="5443538" y="2876287"/>
              <a:ext cx="914400" cy="1709740"/>
              <a:chOff x="4338637" y="2952750"/>
              <a:chExt cx="914400" cy="1709740"/>
            </a:xfrm>
          </p:grpSpPr>
          <p:sp>
            <p:nvSpPr>
              <p:cNvPr id="70" name="Oval 14">
                <a:extLst>
                  <a:ext uri="{FF2B5EF4-FFF2-40B4-BE49-F238E27FC236}">
                    <a16:creationId xmlns:a16="http://schemas.microsoft.com/office/drawing/2014/main" id="{3AC139BF-C790-4C21-E0EE-273A81D1C09D}"/>
                  </a:ext>
                </a:extLst>
              </p:cNvPr>
              <p:cNvSpPr/>
              <p:nvPr/>
            </p:nvSpPr>
            <p:spPr>
              <a:xfrm>
                <a:off x="4338638" y="4445954"/>
                <a:ext cx="420544" cy="216536"/>
              </a:xfrm>
              <a:custGeom>
                <a:avLst/>
                <a:gdLst>
                  <a:gd name="connsiteX0" fmla="*/ 0 w 420543"/>
                  <a:gd name="connsiteY0" fmla="*/ 211928 h 423855"/>
                  <a:gd name="connsiteX1" fmla="*/ 210272 w 420543"/>
                  <a:gd name="connsiteY1" fmla="*/ 0 h 423855"/>
                  <a:gd name="connsiteX2" fmla="*/ 420544 w 420543"/>
                  <a:gd name="connsiteY2" fmla="*/ 211928 h 423855"/>
                  <a:gd name="connsiteX3" fmla="*/ 210272 w 420543"/>
                  <a:gd name="connsiteY3" fmla="*/ 423856 h 423855"/>
                  <a:gd name="connsiteX4" fmla="*/ 0 w 420543"/>
                  <a:gd name="connsiteY4" fmla="*/ 211928 h 423855"/>
                  <a:gd name="connsiteX0" fmla="*/ 0 w 420544"/>
                  <a:gd name="connsiteY0" fmla="*/ 211928 h 423856"/>
                  <a:gd name="connsiteX1" fmla="*/ 210272 w 420544"/>
                  <a:gd name="connsiteY1" fmla="*/ 0 h 423856"/>
                  <a:gd name="connsiteX2" fmla="*/ 420544 w 420544"/>
                  <a:gd name="connsiteY2" fmla="*/ 211928 h 423856"/>
                  <a:gd name="connsiteX3" fmla="*/ 210272 w 420544"/>
                  <a:gd name="connsiteY3" fmla="*/ 423856 h 423856"/>
                  <a:gd name="connsiteX4" fmla="*/ 0 w 420544"/>
                  <a:gd name="connsiteY4" fmla="*/ 211928 h 423856"/>
                  <a:gd name="connsiteX0" fmla="*/ 210272 w 420544"/>
                  <a:gd name="connsiteY0" fmla="*/ 0 h 423856"/>
                  <a:gd name="connsiteX1" fmla="*/ 420544 w 420544"/>
                  <a:gd name="connsiteY1" fmla="*/ 211928 h 423856"/>
                  <a:gd name="connsiteX2" fmla="*/ 210272 w 420544"/>
                  <a:gd name="connsiteY2" fmla="*/ 423856 h 423856"/>
                  <a:gd name="connsiteX3" fmla="*/ 0 w 420544"/>
                  <a:gd name="connsiteY3" fmla="*/ 211928 h 423856"/>
                  <a:gd name="connsiteX4" fmla="*/ 301712 w 420544"/>
                  <a:gd name="connsiteY4" fmla="*/ 91440 h 423856"/>
                  <a:gd name="connsiteX0" fmla="*/ 210272 w 420544"/>
                  <a:gd name="connsiteY0" fmla="*/ 0 h 423856"/>
                  <a:gd name="connsiteX1" fmla="*/ 420544 w 420544"/>
                  <a:gd name="connsiteY1" fmla="*/ 211928 h 423856"/>
                  <a:gd name="connsiteX2" fmla="*/ 210272 w 420544"/>
                  <a:gd name="connsiteY2" fmla="*/ 423856 h 423856"/>
                  <a:gd name="connsiteX3" fmla="*/ 0 w 420544"/>
                  <a:gd name="connsiteY3" fmla="*/ 211928 h 423856"/>
                  <a:gd name="connsiteX0" fmla="*/ 420544 w 420544"/>
                  <a:gd name="connsiteY0" fmla="*/ 0 h 211928"/>
                  <a:gd name="connsiteX1" fmla="*/ 210272 w 420544"/>
                  <a:gd name="connsiteY1" fmla="*/ 211928 h 211928"/>
                  <a:gd name="connsiteX2" fmla="*/ 0 w 420544"/>
                  <a:gd name="connsiteY2" fmla="*/ 0 h 21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0544" h="211928">
                    <a:moveTo>
                      <a:pt x="420544" y="0"/>
                    </a:moveTo>
                    <a:cubicBezTo>
                      <a:pt x="420544" y="117045"/>
                      <a:pt x="326402" y="211928"/>
                      <a:pt x="210272" y="211928"/>
                    </a:cubicBezTo>
                    <a:cubicBezTo>
                      <a:pt x="94142" y="211928"/>
                      <a:pt x="0" y="117045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DF57139A-1A33-73BA-0BC5-9410B3402F2B}"/>
                  </a:ext>
                </a:extLst>
              </p:cNvPr>
              <p:cNvSpPr/>
              <p:nvPr/>
            </p:nvSpPr>
            <p:spPr>
              <a:xfrm rot="16200000">
                <a:off x="4338637" y="2952750"/>
                <a:ext cx="914400" cy="9144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6F066C4-7DEB-0D39-E8AE-246EBF21D6F1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>
                <a:off x="4338637" y="3409950"/>
                <a:ext cx="0" cy="1036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FA347FF-5586-28F2-447A-9D28D0984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180" y="3409949"/>
                <a:ext cx="0" cy="1036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14">
              <a:extLst>
                <a:ext uri="{FF2B5EF4-FFF2-40B4-BE49-F238E27FC236}">
                  <a16:creationId xmlns:a16="http://schemas.microsoft.com/office/drawing/2014/main" id="{B2B727EF-BFAF-C043-3C87-E0180DA2663E}"/>
                </a:ext>
              </a:extLst>
            </p:cNvPr>
            <p:cNvSpPr/>
            <p:nvPr/>
          </p:nvSpPr>
          <p:spPr>
            <a:xfrm>
              <a:off x="5516851" y="6440594"/>
              <a:ext cx="420544" cy="216536"/>
            </a:xfrm>
            <a:custGeom>
              <a:avLst/>
              <a:gdLst>
                <a:gd name="connsiteX0" fmla="*/ 0 w 420543"/>
                <a:gd name="connsiteY0" fmla="*/ 211928 h 423855"/>
                <a:gd name="connsiteX1" fmla="*/ 210272 w 420543"/>
                <a:gd name="connsiteY1" fmla="*/ 0 h 423855"/>
                <a:gd name="connsiteX2" fmla="*/ 420544 w 420543"/>
                <a:gd name="connsiteY2" fmla="*/ 211928 h 423855"/>
                <a:gd name="connsiteX3" fmla="*/ 210272 w 420543"/>
                <a:gd name="connsiteY3" fmla="*/ 423856 h 423855"/>
                <a:gd name="connsiteX4" fmla="*/ 0 w 420543"/>
                <a:gd name="connsiteY4" fmla="*/ 211928 h 423855"/>
                <a:gd name="connsiteX0" fmla="*/ 0 w 420544"/>
                <a:gd name="connsiteY0" fmla="*/ 211928 h 423856"/>
                <a:gd name="connsiteX1" fmla="*/ 210272 w 420544"/>
                <a:gd name="connsiteY1" fmla="*/ 0 h 423856"/>
                <a:gd name="connsiteX2" fmla="*/ 420544 w 420544"/>
                <a:gd name="connsiteY2" fmla="*/ 211928 h 423856"/>
                <a:gd name="connsiteX3" fmla="*/ 210272 w 420544"/>
                <a:gd name="connsiteY3" fmla="*/ 423856 h 423856"/>
                <a:gd name="connsiteX4" fmla="*/ 0 w 420544"/>
                <a:gd name="connsiteY4" fmla="*/ 211928 h 423856"/>
                <a:gd name="connsiteX0" fmla="*/ 210272 w 420544"/>
                <a:gd name="connsiteY0" fmla="*/ 0 h 423856"/>
                <a:gd name="connsiteX1" fmla="*/ 420544 w 420544"/>
                <a:gd name="connsiteY1" fmla="*/ 211928 h 423856"/>
                <a:gd name="connsiteX2" fmla="*/ 210272 w 420544"/>
                <a:gd name="connsiteY2" fmla="*/ 423856 h 423856"/>
                <a:gd name="connsiteX3" fmla="*/ 0 w 420544"/>
                <a:gd name="connsiteY3" fmla="*/ 211928 h 423856"/>
                <a:gd name="connsiteX4" fmla="*/ 301712 w 420544"/>
                <a:gd name="connsiteY4" fmla="*/ 91440 h 423856"/>
                <a:gd name="connsiteX0" fmla="*/ 210272 w 420544"/>
                <a:gd name="connsiteY0" fmla="*/ 0 h 423856"/>
                <a:gd name="connsiteX1" fmla="*/ 420544 w 420544"/>
                <a:gd name="connsiteY1" fmla="*/ 211928 h 423856"/>
                <a:gd name="connsiteX2" fmla="*/ 210272 w 420544"/>
                <a:gd name="connsiteY2" fmla="*/ 423856 h 423856"/>
                <a:gd name="connsiteX3" fmla="*/ 0 w 420544"/>
                <a:gd name="connsiteY3" fmla="*/ 211928 h 423856"/>
                <a:gd name="connsiteX0" fmla="*/ 420544 w 420544"/>
                <a:gd name="connsiteY0" fmla="*/ 0 h 211928"/>
                <a:gd name="connsiteX1" fmla="*/ 210272 w 420544"/>
                <a:gd name="connsiteY1" fmla="*/ 211928 h 211928"/>
                <a:gd name="connsiteX2" fmla="*/ 0 w 420544"/>
                <a:gd name="connsiteY2" fmla="*/ 0 h 2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544" h="211928">
                  <a:moveTo>
                    <a:pt x="420544" y="0"/>
                  </a:moveTo>
                  <a:cubicBezTo>
                    <a:pt x="420544" y="117045"/>
                    <a:pt x="326402" y="211928"/>
                    <a:pt x="210272" y="211928"/>
                  </a:cubicBezTo>
                  <a:cubicBezTo>
                    <a:pt x="94142" y="211928"/>
                    <a:pt x="0" y="117045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E7181E1-C171-9867-49C0-F1946B2A8B4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5516849" y="4907374"/>
              <a:ext cx="1" cy="1533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4E8EF29-0360-F718-67C7-90521F6D7F44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>
              <a:off x="5937393" y="4369491"/>
              <a:ext cx="0" cy="20711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BCB0AB9D-2E4B-4037-7BF4-8560A844EC91}"/>
                </a:ext>
              </a:extLst>
            </p:cNvPr>
            <p:cNvSpPr/>
            <p:nvPr/>
          </p:nvSpPr>
          <p:spPr>
            <a:xfrm flipV="1">
              <a:off x="5371567" y="4833315"/>
              <a:ext cx="145282" cy="74059"/>
            </a:xfrm>
            <a:custGeom>
              <a:avLst/>
              <a:gdLst>
                <a:gd name="connsiteX0" fmla="*/ 0 w 145282"/>
                <a:gd name="connsiteY0" fmla="*/ 74059 h 148117"/>
                <a:gd name="connsiteX1" fmla="*/ 72641 w 145282"/>
                <a:gd name="connsiteY1" fmla="*/ 0 h 148117"/>
                <a:gd name="connsiteX2" fmla="*/ 145282 w 145282"/>
                <a:gd name="connsiteY2" fmla="*/ 74059 h 148117"/>
                <a:gd name="connsiteX3" fmla="*/ 72641 w 145282"/>
                <a:gd name="connsiteY3" fmla="*/ 148118 h 148117"/>
                <a:gd name="connsiteX4" fmla="*/ 0 w 145282"/>
                <a:gd name="connsiteY4" fmla="*/ 74059 h 148117"/>
                <a:gd name="connsiteX0" fmla="*/ 72641 w 164081"/>
                <a:gd name="connsiteY0" fmla="*/ 0 h 148118"/>
                <a:gd name="connsiteX1" fmla="*/ 145282 w 164081"/>
                <a:gd name="connsiteY1" fmla="*/ 74059 h 148118"/>
                <a:gd name="connsiteX2" fmla="*/ 72641 w 164081"/>
                <a:gd name="connsiteY2" fmla="*/ 148118 h 148118"/>
                <a:gd name="connsiteX3" fmla="*/ 0 w 164081"/>
                <a:gd name="connsiteY3" fmla="*/ 74059 h 148118"/>
                <a:gd name="connsiteX4" fmla="*/ 164081 w 164081"/>
                <a:gd name="connsiteY4" fmla="*/ 91440 h 148118"/>
                <a:gd name="connsiteX0" fmla="*/ 72641 w 145282"/>
                <a:gd name="connsiteY0" fmla="*/ 0 h 148118"/>
                <a:gd name="connsiteX1" fmla="*/ 145282 w 145282"/>
                <a:gd name="connsiteY1" fmla="*/ 74059 h 148118"/>
                <a:gd name="connsiteX2" fmla="*/ 72641 w 145282"/>
                <a:gd name="connsiteY2" fmla="*/ 148118 h 148118"/>
                <a:gd name="connsiteX3" fmla="*/ 0 w 145282"/>
                <a:gd name="connsiteY3" fmla="*/ 74059 h 148118"/>
                <a:gd name="connsiteX0" fmla="*/ 145282 w 145282"/>
                <a:gd name="connsiteY0" fmla="*/ 0 h 74059"/>
                <a:gd name="connsiteX1" fmla="*/ 72641 w 145282"/>
                <a:gd name="connsiteY1" fmla="*/ 74059 h 74059"/>
                <a:gd name="connsiteX2" fmla="*/ 0 w 145282"/>
                <a:gd name="connsiteY2" fmla="*/ 0 h 7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282" h="74059">
                  <a:moveTo>
                    <a:pt x="145282" y="0"/>
                  </a:moveTo>
                  <a:cubicBezTo>
                    <a:pt x="145282" y="40902"/>
                    <a:pt x="112760" y="74059"/>
                    <a:pt x="72641" y="74059"/>
                  </a:cubicBezTo>
                  <a:cubicBezTo>
                    <a:pt x="32522" y="74059"/>
                    <a:pt x="0" y="40902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202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Elstan Bultonsheen</dc:creator>
  <cp:lastModifiedBy>Elstan Bultonsheen</cp:lastModifiedBy>
  <cp:revision>7</cp:revision>
  <dcterms:created xsi:type="dcterms:W3CDTF">2021-05-02T19:49:24Z</dcterms:created>
  <dcterms:modified xsi:type="dcterms:W3CDTF">2024-07-02T19:43:58Z</dcterms:modified>
</cp:coreProperties>
</file>