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D9BEF4"/>
    <a:srgbClr val="FFD966"/>
    <a:srgbClr val="FFFFFF"/>
    <a:srgbClr val="BC8CEC"/>
    <a:srgbClr val="DE9AD4"/>
    <a:srgbClr val="D9B5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160" d="100"/>
          <a:sy n="160" d="100"/>
        </p:scale>
        <p:origin x="26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EE08-A56F-A845-6DCB-DA66EA252A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9C5C1F-C021-C17B-F6BB-24A88E71C2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7F96EB-C823-B648-2522-4C22DF2844ED}"/>
              </a:ext>
            </a:extLst>
          </p:cNvPr>
          <p:cNvSpPr>
            <a:spLocks noGrp="1"/>
          </p:cNvSpPr>
          <p:nvPr>
            <p:ph type="dt" sz="half" idx="10"/>
          </p:nvPr>
        </p:nvSpPr>
        <p:spPr/>
        <p:txBody>
          <a:bodyPr/>
          <a:lstStyle/>
          <a:p>
            <a:fld id="{86A6D446-EE39-471D-829C-A5849A2A5CDE}" type="datetimeFigureOut">
              <a:rPr lang="en-US" smtClean="0"/>
              <a:t>4/3/2024</a:t>
            </a:fld>
            <a:endParaRPr lang="en-US"/>
          </a:p>
        </p:txBody>
      </p:sp>
      <p:sp>
        <p:nvSpPr>
          <p:cNvPr id="5" name="Footer Placeholder 4">
            <a:extLst>
              <a:ext uri="{FF2B5EF4-FFF2-40B4-BE49-F238E27FC236}">
                <a16:creationId xmlns:a16="http://schemas.microsoft.com/office/drawing/2014/main" id="{AE1E9C37-E497-D135-88ED-A4B6C7DEB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02F29-CF70-5378-80E7-AA33A197BE56}"/>
              </a:ext>
            </a:extLst>
          </p:cNvPr>
          <p:cNvSpPr>
            <a:spLocks noGrp="1"/>
          </p:cNvSpPr>
          <p:nvPr>
            <p:ph type="sldNum" sz="quarter" idx="12"/>
          </p:nvPr>
        </p:nvSpPr>
        <p:spPr/>
        <p:txBody>
          <a:bodyPr/>
          <a:lstStyle/>
          <a:p>
            <a:fld id="{44AAB050-BF84-4054-B0AB-579991843F0A}" type="slidenum">
              <a:rPr lang="en-US" smtClean="0"/>
              <a:t>‹#›</a:t>
            </a:fld>
            <a:endParaRPr lang="en-US"/>
          </a:p>
        </p:txBody>
      </p:sp>
    </p:spTree>
    <p:extLst>
      <p:ext uri="{BB962C8B-B14F-4D97-AF65-F5344CB8AC3E}">
        <p14:creationId xmlns:p14="http://schemas.microsoft.com/office/powerpoint/2010/main" val="1309564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22C5A-B5DC-3A08-BE50-D442A6E580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3F336B-E5DF-9F68-A5D0-6DCD73DA73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C38316-A45A-9699-2B0D-11571EBD8781}"/>
              </a:ext>
            </a:extLst>
          </p:cNvPr>
          <p:cNvSpPr>
            <a:spLocks noGrp="1"/>
          </p:cNvSpPr>
          <p:nvPr>
            <p:ph type="dt" sz="half" idx="10"/>
          </p:nvPr>
        </p:nvSpPr>
        <p:spPr/>
        <p:txBody>
          <a:bodyPr/>
          <a:lstStyle/>
          <a:p>
            <a:fld id="{86A6D446-EE39-471D-829C-A5849A2A5CDE}" type="datetimeFigureOut">
              <a:rPr lang="en-US" smtClean="0"/>
              <a:t>4/3/2024</a:t>
            </a:fld>
            <a:endParaRPr lang="en-US"/>
          </a:p>
        </p:txBody>
      </p:sp>
      <p:sp>
        <p:nvSpPr>
          <p:cNvPr id="5" name="Footer Placeholder 4">
            <a:extLst>
              <a:ext uri="{FF2B5EF4-FFF2-40B4-BE49-F238E27FC236}">
                <a16:creationId xmlns:a16="http://schemas.microsoft.com/office/drawing/2014/main" id="{674FFCEF-DD39-5C32-A450-55A441325A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47E628-59BA-FEAE-A67A-43694A62DD08}"/>
              </a:ext>
            </a:extLst>
          </p:cNvPr>
          <p:cNvSpPr>
            <a:spLocks noGrp="1"/>
          </p:cNvSpPr>
          <p:nvPr>
            <p:ph type="sldNum" sz="quarter" idx="12"/>
          </p:nvPr>
        </p:nvSpPr>
        <p:spPr/>
        <p:txBody>
          <a:bodyPr/>
          <a:lstStyle/>
          <a:p>
            <a:fld id="{44AAB050-BF84-4054-B0AB-579991843F0A}" type="slidenum">
              <a:rPr lang="en-US" smtClean="0"/>
              <a:t>‹#›</a:t>
            </a:fld>
            <a:endParaRPr lang="en-US"/>
          </a:p>
        </p:txBody>
      </p:sp>
    </p:spTree>
    <p:extLst>
      <p:ext uri="{BB962C8B-B14F-4D97-AF65-F5344CB8AC3E}">
        <p14:creationId xmlns:p14="http://schemas.microsoft.com/office/powerpoint/2010/main" val="685273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8C0F41-6618-DF0C-8E8F-E5FD725E40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B3E2D6-74D5-32CD-DD88-622548E9BF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FBFBE6-36A3-6857-E641-26422A14AE65}"/>
              </a:ext>
            </a:extLst>
          </p:cNvPr>
          <p:cNvSpPr>
            <a:spLocks noGrp="1"/>
          </p:cNvSpPr>
          <p:nvPr>
            <p:ph type="dt" sz="half" idx="10"/>
          </p:nvPr>
        </p:nvSpPr>
        <p:spPr/>
        <p:txBody>
          <a:bodyPr/>
          <a:lstStyle/>
          <a:p>
            <a:fld id="{86A6D446-EE39-471D-829C-A5849A2A5CDE}" type="datetimeFigureOut">
              <a:rPr lang="en-US" smtClean="0"/>
              <a:t>4/3/2024</a:t>
            </a:fld>
            <a:endParaRPr lang="en-US"/>
          </a:p>
        </p:txBody>
      </p:sp>
      <p:sp>
        <p:nvSpPr>
          <p:cNvPr id="5" name="Footer Placeholder 4">
            <a:extLst>
              <a:ext uri="{FF2B5EF4-FFF2-40B4-BE49-F238E27FC236}">
                <a16:creationId xmlns:a16="http://schemas.microsoft.com/office/drawing/2014/main" id="{59782906-BDAC-C6F7-C323-6C61084AE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3BAB8B-DF29-AC1C-B2AF-785A7EBD4244}"/>
              </a:ext>
            </a:extLst>
          </p:cNvPr>
          <p:cNvSpPr>
            <a:spLocks noGrp="1"/>
          </p:cNvSpPr>
          <p:nvPr>
            <p:ph type="sldNum" sz="quarter" idx="12"/>
          </p:nvPr>
        </p:nvSpPr>
        <p:spPr/>
        <p:txBody>
          <a:bodyPr/>
          <a:lstStyle/>
          <a:p>
            <a:fld id="{44AAB050-BF84-4054-B0AB-579991843F0A}" type="slidenum">
              <a:rPr lang="en-US" smtClean="0"/>
              <a:t>‹#›</a:t>
            </a:fld>
            <a:endParaRPr lang="en-US"/>
          </a:p>
        </p:txBody>
      </p:sp>
    </p:spTree>
    <p:extLst>
      <p:ext uri="{BB962C8B-B14F-4D97-AF65-F5344CB8AC3E}">
        <p14:creationId xmlns:p14="http://schemas.microsoft.com/office/powerpoint/2010/main" val="74803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8FB7B-3CD1-663B-1A70-F936E2DAA4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DC77C8-0669-BF21-B1E9-B35608712D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524A0-B06E-B0BB-A8CD-854470590D3D}"/>
              </a:ext>
            </a:extLst>
          </p:cNvPr>
          <p:cNvSpPr>
            <a:spLocks noGrp="1"/>
          </p:cNvSpPr>
          <p:nvPr>
            <p:ph type="dt" sz="half" idx="10"/>
          </p:nvPr>
        </p:nvSpPr>
        <p:spPr/>
        <p:txBody>
          <a:bodyPr/>
          <a:lstStyle/>
          <a:p>
            <a:fld id="{86A6D446-EE39-471D-829C-A5849A2A5CDE}" type="datetimeFigureOut">
              <a:rPr lang="en-US" smtClean="0"/>
              <a:t>4/3/2024</a:t>
            </a:fld>
            <a:endParaRPr lang="en-US"/>
          </a:p>
        </p:txBody>
      </p:sp>
      <p:sp>
        <p:nvSpPr>
          <p:cNvPr id="5" name="Footer Placeholder 4">
            <a:extLst>
              <a:ext uri="{FF2B5EF4-FFF2-40B4-BE49-F238E27FC236}">
                <a16:creationId xmlns:a16="http://schemas.microsoft.com/office/drawing/2014/main" id="{F8AE53A4-34E4-4957-017B-28BAA6CCE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3DA14F-CE38-594B-8ABC-CD2910840363}"/>
              </a:ext>
            </a:extLst>
          </p:cNvPr>
          <p:cNvSpPr>
            <a:spLocks noGrp="1"/>
          </p:cNvSpPr>
          <p:nvPr>
            <p:ph type="sldNum" sz="quarter" idx="12"/>
          </p:nvPr>
        </p:nvSpPr>
        <p:spPr/>
        <p:txBody>
          <a:bodyPr/>
          <a:lstStyle/>
          <a:p>
            <a:fld id="{44AAB050-BF84-4054-B0AB-579991843F0A}" type="slidenum">
              <a:rPr lang="en-US" smtClean="0"/>
              <a:t>‹#›</a:t>
            </a:fld>
            <a:endParaRPr lang="en-US"/>
          </a:p>
        </p:txBody>
      </p:sp>
    </p:spTree>
    <p:extLst>
      <p:ext uri="{BB962C8B-B14F-4D97-AF65-F5344CB8AC3E}">
        <p14:creationId xmlns:p14="http://schemas.microsoft.com/office/powerpoint/2010/main" val="3375386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F3543-2F27-CB2E-023A-9FE7524B51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3AD271-378C-5794-9689-FE43DB63CE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BEF997-11EA-B9A4-E361-AE96B22A0586}"/>
              </a:ext>
            </a:extLst>
          </p:cNvPr>
          <p:cNvSpPr>
            <a:spLocks noGrp="1"/>
          </p:cNvSpPr>
          <p:nvPr>
            <p:ph type="dt" sz="half" idx="10"/>
          </p:nvPr>
        </p:nvSpPr>
        <p:spPr/>
        <p:txBody>
          <a:bodyPr/>
          <a:lstStyle/>
          <a:p>
            <a:fld id="{86A6D446-EE39-471D-829C-A5849A2A5CDE}" type="datetimeFigureOut">
              <a:rPr lang="en-US" smtClean="0"/>
              <a:t>4/3/2024</a:t>
            </a:fld>
            <a:endParaRPr lang="en-US"/>
          </a:p>
        </p:txBody>
      </p:sp>
      <p:sp>
        <p:nvSpPr>
          <p:cNvPr id="5" name="Footer Placeholder 4">
            <a:extLst>
              <a:ext uri="{FF2B5EF4-FFF2-40B4-BE49-F238E27FC236}">
                <a16:creationId xmlns:a16="http://schemas.microsoft.com/office/drawing/2014/main" id="{07B6DF6B-DF51-707F-2066-11DA77EB8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579EA-66CC-F866-5599-5F497DA3655A}"/>
              </a:ext>
            </a:extLst>
          </p:cNvPr>
          <p:cNvSpPr>
            <a:spLocks noGrp="1"/>
          </p:cNvSpPr>
          <p:nvPr>
            <p:ph type="sldNum" sz="quarter" idx="12"/>
          </p:nvPr>
        </p:nvSpPr>
        <p:spPr/>
        <p:txBody>
          <a:bodyPr/>
          <a:lstStyle/>
          <a:p>
            <a:fld id="{44AAB050-BF84-4054-B0AB-579991843F0A}" type="slidenum">
              <a:rPr lang="en-US" smtClean="0"/>
              <a:t>‹#›</a:t>
            </a:fld>
            <a:endParaRPr lang="en-US"/>
          </a:p>
        </p:txBody>
      </p:sp>
    </p:spTree>
    <p:extLst>
      <p:ext uri="{BB962C8B-B14F-4D97-AF65-F5344CB8AC3E}">
        <p14:creationId xmlns:p14="http://schemas.microsoft.com/office/powerpoint/2010/main" val="305904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DC1B5-1E1C-6AFB-2A31-AE32EF966B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5DA245-DB16-1A28-778F-5A7280EFA4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843A42-B40B-8D7F-3A86-8DE4894743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F70F6D-C4CB-DCF1-9800-689C983C90C0}"/>
              </a:ext>
            </a:extLst>
          </p:cNvPr>
          <p:cNvSpPr>
            <a:spLocks noGrp="1"/>
          </p:cNvSpPr>
          <p:nvPr>
            <p:ph type="dt" sz="half" idx="10"/>
          </p:nvPr>
        </p:nvSpPr>
        <p:spPr/>
        <p:txBody>
          <a:bodyPr/>
          <a:lstStyle/>
          <a:p>
            <a:fld id="{86A6D446-EE39-471D-829C-A5849A2A5CDE}" type="datetimeFigureOut">
              <a:rPr lang="en-US" smtClean="0"/>
              <a:t>4/3/2024</a:t>
            </a:fld>
            <a:endParaRPr lang="en-US"/>
          </a:p>
        </p:txBody>
      </p:sp>
      <p:sp>
        <p:nvSpPr>
          <p:cNvPr id="6" name="Footer Placeholder 5">
            <a:extLst>
              <a:ext uri="{FF2B5EF4-FFF2-40B4-BE49-F238E27FC236}">
                <a16:creationId xmlns:a16="http://schemas.microsoft.com/office/drawing/2014/main" id="{96AB9436-5E11-72BD-0A64-BD4710E2EA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2F72D4-7A5C-B84A-80C6-C39DF4BBCEC2}"/>
              </a:ext>
            </a:extLst>
          </p:cNvPr>
          <p:cNvSpPr>
            <a:spLocks noGrp="1"/>
          </p:cNvSpPr>
          <p:nvPr>
            <p:ph type="sldNum" sz="quarter" idx="12"/>
          </p:nvPr>
        </p:nvSpPr>
        <p:spPr/>
        <p:txBody>
          <a:bodyPr/>
          <a:lstStyle/>
          <a:p>
            <a:fld id="{44AAB050-BF84-4054-B0AB-579991843F0A}" type="slidenum">
              <a:rPr lang="en-US" smtClean="0"/>
              <a:t>‹#›</a:t>
            </a:fld>
            <a:endParaRPr lang="en-US"/>
          </a:p>
        </p:txBody>
      </p:sp>
    </p:spTree>
    <p:extLst>
      <p:ext uri="{BB962C8B-B14F-4D97-AF65-F5344CB8AC3E}">
        <p14:creationId xmlns:p14="http://schemas.microsoft.com/office/powerpoint/2010/main" val="2255188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C58C-6D09-3FBE-1B30-8EF4D78604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807318-FA71-1537-203D-91B3BFF509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FC5F1D-557F-95C7-507E-79234837F0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B1A1F8-E1C7-65BD-1633-054087491B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404018-F58E-7759-A8AC-0945051F07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C44CCD-7FF9-5D22-9B0E-68EB95B5AB6D}"/>
              </a:ext>
            </a:extLst>
          </p:cNvPr>
          <p:cNvSpPr>
            <a:spLocks noGrp="1"/>
          </p:cNvSpPr>
          <p:nvPr>
            <p:ph type="dt" sz="half" idx="10"/>
          </p:nvPr>
        </p:nvSpPr>
        <p:spPr/>
        <p:txBody>
          <a:bodyPr/>
          <a:lstStyle/>
          <a:p>
            <a:fld id="{86A6D446-EE39-471D-829C-A5849A2A5CDE}" type="datetimeFigureOut">
              <a:rPr lang="en-US" smtClean="0"/>
              <a:t>4/3/2024</a:t>
            </a:fld>
            <a:endParaRPr lang="en-US"/>
          </a:p>
        </p:txBody>
      </p:sp>
      <p:sp>
        <p:nvSpPr>
          <p:cNvPr id="8" name="Footer Placeholder 7">
            <a:extLst>
              <a:ext uri="{FF2B5EF4-FFF2-40B4-BE49-F238E27FC236}">
                <a16:creationId xmlns:a16="http://schemas.microsoft.com/office/drawing/2014/main" id="{826A1DD3-C8F0-08F5-5AD8-31492BE609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93E8B5-2A0C-F850-1AAA-280CF07280A2}"/>
              </a:ext>
            </a:extLst>
          </p:cNvPr>
          <p:cNvSpPr>
            <a:spLocks noGrp="1"/>
          </p:cNvSpPr>
          <p:nvPr>
            <p:ph type="sldNum" sz="quarter" idx="12"/>
          </p:nvPr>
        </p:nvSpPr>
        <p:spPr/>
        <p:txBody>
          <a:bodyPr/>
          <a:lstStyle/>
          <a:p>
            <a:fld id="{44AAB050-BF84-4054-B0AB-579991843F0A}" type="slidenum">
              <a:rPr lang="en-US" smtClean="0"/>
              <a:t>‹#›</a:t>
            </a:fld>
            <a:endParaRPr lang="en-US"/>
          </a:p>
        </p:txBody>
      </p:sp>
    </p:spTree>
    <p:extLst>
      <p:ext uri="{BB962C8B-B14F-4D97-AF65-F5344CB8AC3E}">
        <p14:creationId xmlns:p14="http://schemas.microsoft.com/office/powerpoint/2010/main" val="943269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C7CDE-24A5-F647-3F0E-487E6329B8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9A8FEE-1365-5573-05B3-853785AB8066}"/>
              </a:ext>
            </a:extLst>
          </p:cNvPr>
          <p:cNvSpPr>
            <a:spLocks noGrp="1"/>
          </p:cNvSpPr>
          <p:nvPr>
            <p:ph type="dt" sz="half" idx="10"/>
          </p:nvPr>
        </p:nvSpPr>
        <p:spPr/>
        <p:txBody>
          <a:bodyPr/>
          <a:lstStyle/>
          <a:p>
            <a:fld id="{86A6D446-EE39-471D-829C-A5849A2A5CDE}" type="datetimeFigureOut">
              <a:rPr lang="en-US" smtClean="0"/>
              <a:t>4/3/2024</a:t>
            </a:fld>
            <a:endParaRPr lang="en-US"/>
          </a:p>
        </p:txBody>
      </p:sp>
      <p:sp>
        <p:nvSpPr>
          <p:cNvPr id="4" name="Footer Placeholder 3">
            <a:extLst>
              <a:ext uri="{FF2B5EF4-FFF2-40B4-BE49-F238E27FC236}">
                <a16:creationId xmlns:a16="http://schemas.microsoft.com/office/drawing/2014/main" id="{94B2A171-2D38-13AA-FC88-CC0D7DA5D5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70C57F-832C-9E37-1D5D-4A285B2A181A}"/>
              </a:ext>
            </a:extLst>
          </p:cNvPr>
          <p:cNvSpPr>
            <a:spLocks noGrp="1"/>
          </p:cNvSpPr>
          <p:nvPr>
            <p:ph type="sldNum" sz="quarter" idx="12"/>
          </p:nvPr>
        </p:nvSpPr>
        <p:spPr/>
        <p:txBody>
          <a:bodyPr/>
          <a:lstStyle/>
          <a:p>
            <a:fld id="{44AAB050-BF84-4054-B0AB-579991843F0A}" type="slidenum">
              <a:rPr lang="en-US" smtClean="0"/>
              <a:t>‹#›</a:t>
            </a:fld>
            <a:endParaRPr lang="en-US"/>
          </a:p>
        </p:txBody>
      </p:sp>
    </p:spTree>
    <p:extLst>
      <p:ext uri="{BB962C8B-B14F-4D97-AF65-F5344CB8AC3E}">
        <p14:creationId xmlns:p14="http://schemas.microsoft.com/office/powerpoint/2010/main" val="1112635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B9DB6A-167E-8C6B-2638-0DC6FFE6C8CF}"/>
              </a:ext>
            </a:extLst>
          </p:cNvPr>
          <p:cNvSpPr>
            <a:spLocks noGrp="1"/>
          </p:cNvSpPr>
          <p:nvPr>
            <p:ph type="dt" sz="half" idx="10"/>
          </p:nvPr>
        </p:nvSpPr>
        <p:spPr/>
        <p:txBody>
          <a:bodyPr/>
          <a:lstStyle/>
          <a:p>
            <a:fld id="{86A6D446-EE39-471D-829C-A5849A2A5CDE}" type="datetimeFigureOut">
              <a:rPr lang="en-US" smtClean="0"/>
              <a:t>4/3/2024</a:t>
            </a:fld>
            <a:endParaRPr lang="en-US"/>
          </a:p>
        </p:txBody>
      </p:sp>
      <p:sp>
        <p:nvSpPr>
          <p:cNvPr id="3" name="Footer Placeholder 2">
            <a:extLst>
              <a:ext uri="{FF2B5EF4-FFF2-40B4-BE49-F238E27FC236}">
                <a16:creationId xmlns:a16="http://schemas.microsoft.com/office/drawing/2014/main" id="{8B18E657-FC69-4189-6EA3-1322600840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4E8AC5-3705-E924-B749-47BFBCDF718B}"/>
              </a:ext>
            </a:extLst>
          </p:cNvPr>
          <p:cNvSpPr>
            <a:spLocks noGrp="1"/>
          </p:cNvSpPr>
          <p:nvPr>
            <p:ph type="sldNum" sz="quarter" idx="12"/>
          </p:nvPr>
        </p:nvSpPr>
        <p:spPr/>
        <p:txBody>
          <a:bodyPr/>
          <a:lstStyle/>
          <a:p>
            <a:fld id="{44AAB050-BF84-4054-B0AB-579991843F0A}" type="slidenum">
              <a:rPr lang="en-US" smtClean="0"/>
              <a:t>‹#›</a:t>
            </a:fld>
            <a:endParaRPr lang="en-US"/>
          </a:p>
        </p:txBody>
      </p:sp>
    </p:spTree>
    <p:extLst>
      <p:ext uri="{BB962C8B-B14F-4D97-AF65-F5344CB8AC3E}">
        <p14:creationId xmlns:p14="http://schemas.microsoft.com/office/powerpoint/2010/main" val="1131354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C6160-F3BA-B252-E53A-354AEF41A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E2E137-7DCC-A1B5-C902-FB6065ADCC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B7250B-9DE3-F480-3367-9944485C4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DB612D-7601-100B-BDD1-655CCF309FD3}"/>
              </a:ext>
            </a:extLst>
          </p:cNvPr>
          <p:cNvSpPr>
            <a:spLocks noGrp="1"/>
          </p:cNvSpPr>
          <p:nvPr>
            <p:ph type="dt" sz="half" idx="10"/>
          </p:nvPr>
        </p:nvSpPr>
        <p:spPr/>
        <p:txBody>
          <a:bodyPr/>
          <a:lstStyle/>
          <a:p>
            <a:fld id="{86A6D446-EE39-471D-829C-A5849A2A5CDE}" type="datetimeFigureOut">
              <a:rPr lang="en-US" smtClean="0"/>
              <a:t>4/3/2024</a:t>
            </a:fld>
            <a:endParaRPr lang="en-US"/>
          </a:p>
        </p:txBody>
      </p:sp>
      <p:sp>
        <p:nvSpPr>
          <p:cNvPr id="6" name="Footer Placeholder 5">
            <a:extLst>
              <a:ext uri="{FF2B5EF4-FFF2-40B4-BE49-F238E27FC236}">
                <a16:creationId xmlns:a16="http://schemas.microsoft.com/office/drawing/2014/main" id="{5A98D115-4355-3FAD-0E6F-34D6024328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F7A63F-C399-EA92-2770-CD80141F48A8}"/>
              </a:ext>
            </a:extLst>
          </p:cNvPr>
          <p:cNvSpPr>
            <a:spLocks noGrp="1"/>
          </p:cNvSpPr>
          <p:nvPr>
            <p:ph type="sldNum" sz="quarter" idx="12"/>
          </p:nvPr>
        </p:nvSpPr>
        <p:spPr/>
        <p:txBody>
          <a:bodyPr/>
          <a:lstStyle/>
          <a:p>
            <a:fld id="{44AAB050-BF84-4054-B0AB-579991843F0A}" type="slidenum">
              <a:rPr lang="en-US" smtClean="0"/>
              <a:t>‹#›</a:t>
            </a:fld>
            <a:endParaRPr lang="en-US"/>
          </a:p>
        </p:txBody>
      </p:sp>
    </p:spTree>
    <p:extLst>
      <p:ext uri="{BB962C8B-B14F-4D97-AF65-F5344CB8AC3E}">
        <p14:creationId xmlns:p14="http://schemas.microsoft.com/office/powerpoint/2010/main" val="4250723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BF801-FD84-6B80-5A91-7F7AF052B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54AB7F-442B-9A90-563D-469E58DC19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5DEB6D-E4B6-9442-D6FE-6EE2CDC3A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F7109-6658-8AA5-09AF-001CB5E43E28}"/>
              </a:ext>
            </a:extLst>
          </p:cNvPr>
          <p:cNvSpPr>
            <a:spLocks noGrp="1"/>
          </p:cNvSpPr>
          <p:nvPr>
            <p:ph type="dt" sz="half" idx="10"/>
          </p:nvPr>
        </p:nvSpPr>
        <p:spPr/>
        <p:txBody>
          <a:bodyPr/>
          <a:lstStyle/>
          <a:p>
            <a:fld id="{86A6D446-EE39-471D-829C-A5849A2A5CDE}" type="datetimeFigureOut">
              <a:rPr lang="en-US" smtClean="0"/>
              <a:t>4/3/2024</a:t>
            </a:fld>
            <a:endParaRPr lang="en-US"/>
          </a:p>
        </p:txBody>
      </p:sp>
      <p:sp>
        <p:nvSpPr>
          <p:cNvPr id="6" name="Footer Placeholder 5">
            <a:extLst>
              <a:ext uri="{FF2B5EF4-FFF2-40B4-BE49-F238E27FC236}">
                <a16:creationId xmlns:a16="http://schemas.microsoft.com/office/drawing/2014/main" id="{E05C6F57-BA63-AA3A-F24D-6A38AC7065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63B692-A663-E3F3-E36A-B57EA08BC664}"/>
              </a:ext>
            </a:extLst>
          </p:cNvPr>
          <p:cNvSpPr>
            <a:spLocks noGrp="1"/>
          </p:cNvSpPr>
          <p:nvPr>
            <p:ph type="sldNum" sz="quarter" idx="12"/>
          </p:nvPr>
        </p:nvSpPr>
        <p:spPr/>
        <p:txBody>
          <a:bodyPr/>
          <a:lstStyle/>
          <a:p>
            <a:fld id="{44AAB050-BF84-4054-B0AB-579991843F0A}" type="slidenum">
              <a:rPr lang="en-US" smtClean="0"/>
              <a:t>‹#›</a:t>
            </a:fld>
            <a:endParaRPr lang="en-US"/>
          </a:p>
        </p:txBody>
      </p:sp>
    </p:spTree>
    <p:extLst>
      <p:ext uri="{BB962C8B-B14F-4D97-AF65-F5344CB8AC3E}">
        <p14:creationId xmlns:p14="http://schemas.microsoft.com/office/powerpoint/2010/main" val="2880982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8D4F5A-B16F-C4F8-05EE-837889D9DD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2B3367-3FF6-5899-169D-4FB6238C1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FB7D4-F155-A943-30D2-5987385FD3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A6D446-EE39-471D-829C-A5849A2A5CDE}" type="datetimeFigureOut">
              <a:rPr lang="en-US" smtClean="0"/>
              <a:t>4/3/2024</a:t>
            </a:fld>
            <a:endParaRPr lang="en-US"/>
          </a:p>
        </p:txBody>
      </p:sp>
      <p:sp>
        <p:nvSpPr>
          <p:cNvPr id="5" name="Footer Placeholder 4">
            <a:extLst>
              <a:ext uri="{FF2B5EF4-FFF2-40B4-BE49-F238E27FC236}">
                <a16:creationId xmlns:a16="http://schemas.microsoft.com/office/drawing/2014/main" id="{4086FCE2-C34B-F5A5-7068-40B2BBEF13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70E43E-59E7-8DD2-BF4B-5212CF7D59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AB050-BF84-4054-B0AB-579991843F0A}" type="slidenum">
              <a:rPr lang="en-US" smtClean="0"/>
              <a:t>‹#›</a:t>
            </a:fld>
            <a:endParaRPr lang="en-US"/>
          </a:p>
        </p:txBody>
      </p:sp>
    </p:spTree>
    <p:extLst>
      <p:ext uri="{BB962C8B-B14F-4D97-AF65-F5344CB8AC3E}">
        <p14:creationId xmlns:p14="http://schemas.microsoft.com/office/powerpoint/2010/main" val="1871115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6F6E987-3ECA-3EB3-B161-8360613E7918}"/>
              </a:ext>
            </a:extLst>
          </p:cNvPr>
          <p:cNvSpPr/>
          <p:nvPr/>
        </p:nvSpPr>
        <p:spPr>
          <a:xfrm>
            <a:off x="2450353" y="1643529"/>
            <a:ext cx="914400" cy="914400"/>
          </a:xfrm>
          <a:prstGeom prst="round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526AB078-8904-595E-4FCF-74D9BB49B2F8}"/>
              </a:ext>
            </a:extLst>
          </p:cNvPr>
          <p:cNvGrpSpPr/>
          <p:nvPr/>
        </p:nvGrpSpPr>
        <p:grpSpPr>
          <a:xfrm>
            <a:off x="2450353" y="1593522"/>
            <a:ext cx="914400" cy="914400"/>
            <a:chOff x="2450353" y="1643529"/>
            <a:chExt cx="914400" cy="914400"/>
          </a:xfrm>
        </p:grpSpPr>
        <p:pic>
          <p:nvPicPr>
            <p:cNvPr id="7" name="Graphic 6" descr="Clapping hands with solid fill">
              <a:extLst>
                <a:ext uri="{FF2B5EF4-FFF2-40B4-BE49-F238E27FC236}">
                  <a16:creationId xmlns:a16="http://schemas.microsoft.com/office/drawing/2014/main" id="{5CC0FEF4-C556-4BA9-C799-DF9F77AD87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2450353" y="1643529"/>
              <a:ext cx="914400" cy="914400"/>
            </a:xfrm>
            <a:prstGeom prst="rect">
              <a:avLst/>
            </a:prstGeom>
          </p:spPr>
        </p:pic>
        <p:sp>
          <p:nvSpPr>
            <p:cNvPr id="8" name="Oval 7">
              <a:extLst>
                <a:ext uri="{FF2B5EF4-FFF2-40B4-BE49-F238E27FC236}">
                  <a16:creationId xmlns:a16="http://schemas.microsoft.com/office/drawing/2014/main" id="{25938FFF-B0FB-63BF-6330-481FE2D7F5DA}"/>
                </a:ext>
              </a:extLst>
            </p:cNvPr>
            <p:cNvSpPr/>
            <p:nvPr/>
          </p:nvSpPr>
          <p:spPr>
            <a:xfrm rot="5400000">
              <a:off x="2753376" y="1639047"/>
              <a:ext cx="162907" cy="273749"/>
            </a:xfrm>
            <a:prstGeom prst="ellipse">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2"/>
                  </a:solidFill>
                </a:ln>
                <a:solidFill>
                  <a:schemeClr val="bg2"/>
                </a:solidFill>
              </a:endParaRPr>
            </a:p>
          </p:txBody>
        </p:sp>
      </p:grpSp>
      <p:sp>
        <p:nvSpPr>
          <p:cNvPr id="10" name="Rectangle: Rounded Corners 9">
            <a:extLst>
              <a:ext uri="{FF2B5EF4-FFF2-40B4-BE49-F238E27FC236}">
                <a16:creationId xmlns:a16="http://schemas.microsoft.com/office/drawing/2014/main" id="{224662AF-A489-C88E-AC35-4DFAB9CE1D01}"/>
              </a:ext>
            </a:extLst>
          </p:cNvPr>
          <p:cNvSpPr/>
          <p:nvPr/>
        </p:nvSpPr>
        <p:spPr>
          <a:xfrm>
            <a:off x="3786095" y="1643529"/>
            <a:ext cx="914400" cy="914400"/>
          </a:xfrm>
          <a:prstGeom prst="roundRect">
            <a:avLst/>
          </a:prstGeom>
          <a:solidFill>
            <a:schemeClr val="bg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8D329762-E16C-BE69-1FC9-C35E32400F00}"/>
              </a:ext>
            </a:extLst>
          </p:cNvPr>
          <p:cNvSpPr txBox="1"/>
          <p:nvPr/>
        </p:nvSpPr>
        <p:spPr>
          <a:xfrm>
            <a:off x="3786095" y="1716008"/>
            <a:ext cx="914400" cy="769441"/>
          </a:xfrm>
          <a:prstGeom prst="rect">
            <a:avLst/>
          </a:prstGeom>
          <a:noFill/>
        </p:spPr>
        <p:txBody>
          <a:bodyPr wrap="square" rtlCol="0">
            <a:spAutoFit/>
          </a:bodyPr>
          <a:lstStyle/>
          <a:p>
            <a:r>
              <a:rPr lang="en-US" sz="4400" dirty="0"/>
              <a:t>🙏</a:t>
            </a:r>
            <a:endParaRPr lang="en-US" sz="2800" dirty="0"/>
          </a:p>
        </p:txBody>
      </p:sp>
    </p:spTree>
    <p:extLst>
      <p:ext uri="{BB962C8B-B14F-4D97-AF65-F5344CB8AC3E}">
        <p14:creationId xmlns:p14="http://schemas.microsoft.com/office/powerpoint/2010/main" val="3538023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16B37B5-1F1E-828B-F896-28BD7988D986}"/>
              </a:ext>
            </a:extLst>
          </p:cNvPr>
          <p:cNvSpPr/>
          <p:nvPr/>
        </p:nvSpPr>
        <p:spPr>
          <a:xfrm>
            <a:off x="3926542" y="502024"/>
            <a:ext cx="2480235" cy="4834965"/>
          </a:xfrm>
          <a:prstGeom prst="roundRect">
            <a:avLst/>
          </a:prstGeom>
          <a:solidFill>
            <a:srgbClr val="D9BEF4"/>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B346CE0A-7451-00AB-379E-A26C688357AA}"/>
              </a:ext>
            </a:extLst>
          </p:cNvPr>
          <p:cNvSpPr/>
          <p:nvPr/>
        </p:nvSpPr>
        <p:spPr>
          <a:xfrm>
            <a:off x="4619812" y="502024"/>
            <a:ext cx="1093694" cy="26894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59A0A1E-2F9E-006A-88AD-11F17B67B0A3}"/>
              </a:ext>
            </a:extLst>
          </p:cNvPr>
          <p:cNvSpPr/>
          <p:nvPr/>
        </p:nvSpPr>
        <p:spPr>
          <a:xfrm>
            <a:off x="4107328" y="899457"/>
            <a:ext cx="2160495" cy="1909484"/>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latin typeface="Candara Light" panose="020E0502030303020204" pitchFamily="34" charset="0"/>
              </a:rPr>
              <a:t>Welcome to </a:t>
            </a:r>
            <a:r>
              <a:rPr lang="en-US" sz="1200" b="1" dirty="0">
                <a:solidFill>
                  <a:srgbClr val="BC8CEC"/>
                </a:solidFill>
                <a:latin typeface="Candara Light" panose="020E0502030303020204" pitchFamily="34" charset="0"/>
              </a:rPr>
              <a:t>Prayers Up</a:t>
            </a:r>
            <a:r>
              <a:rPr lang="en-US" sz="1200" b="1" dirty="0">
                <a:solidFill>
                  <a:sysClr val="windowText" lastClr="000000"/>
                </a:solidFill>
                <a:latin typeface="Candara Light" panose="020E0502030303020204" pitchFamily="34" charset="0"/>
              </a:rPr>
              <a:t>, </a:t>
            </a:r>
          </a:p>
          <a:p>
            <a:pPr algn="ctr"/>
            <a:endParaRPr lang="en-US" sz="1200" dirty="0">
              <a:solidFill>
                <a:sysClr val="windowText" lastClr="000000"/>
              </a:solidFill>
              <a:latin typeface="Candara Light" panose="020E0502030303020204" pitchFamily="34" charset="0"/>
            </a:endParaRPr>
          </a:p>
          <a:p>
            <a:pPr algn="ctr"/>
            <a:r>
              <a:rPr lang="en-US" sz="1200" dirty="0">
                <a:solidFill>
                  <a:sysClr val="windowText" lastClr="000000"/>
                </a:solidFill>
                <a:latin typeface="Candara Light" panose="020E0502030303020204" pitchFamily="34" charset="0"/>
              </a:rPr>
              <a:t>a news/social media platform developed to bring the global community of believers closer together and to stand aside one another in prayer</a:t>
            </a:r>
          </a:p>
        </p:txBody>
      </p:sp>
      <p:sp>
        <p:nvSpPr>
          <p:cNvPr id="10" name="Rectangle: Rounded Corners 9">
            <a:extLst>
              <a:ext uri="{FF2B5EF4-FFF2-40B4-BE49-F238E27FC236}">
                <a16:creationId xmlns:a16="http://schemas.microsoft.com/office/drawing/2014/main" id="{FD35CEBC-8335-3DC1-89C0-014969ECAE5F}"/>
              </a:ext>
            </a:extLst>
          </p:cNvPr>
          <p:cNvSpPr/>
          <p:nvPr/>
        </p:nvSpPr>
        <p:spPr>
          <a:xfrm>
            <a:off x="4107328" y="2937433"/>
            <a:ext cx="2160494" cy="842683"/>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solidFill>
                  <a:sysClr val="windowText" lastClr="000000"/>
                </a:solidFill>
                <a:latin typeface="Candara Light" panose="020E0502030303020204" pitchFamily="34" charset="0"/>
              </a:rPr>
              <a:t>WHY?</a:t>
            </a:r>
          </a:p>
          <a:p>
            <a:pPr algn="ctr"/>
            <a:r>
              <a:rPr lang="en-US" sz="1050" dirty="0">
                <a:solidFill>
                  <a:sysClr val="windowText" lastClr="000000"/>
                </a:solidFill>
                <a:latin typeface="Candara Light" panose="020E0502030303020204" pitchFamily="34" charset="0"/>
              </a:rPr>
              <a:t>We </a:t>
            </a:r>
            <a:r>
              <a:rPr lang="en-US" sz="1050" b="1" dirty="0">
                <a:solidFill>
                  <a:schemeClr val="accent1">
                    <a:lumMod val="40000"/>
                    <a:lumOff val="60000"/>
                  </a:schemeClr>
                </a:solidFill>
                <a:latin typeface="Candara Light" panose="020E0502030303020204" pitchFamily="34" charset="0"/>
              </a:rPr>
              <a:t>believe</a:t>
            </a:r>
            <a:r>
              <a:rPr lang="en-US" sz="1050" dirty="0">
                <a:solidFill>
                  <a:sysClr val="windowText" lastClr="000000"/>
                </a:solidFill>
                <a:latin typeface="Candara Light" panose="020E0502030303020204" pitchFamily="34" charset="0"/>
              </a:rPr>
              <a:t> in the power of </a:t>
            </a:r>
            <a:r>
              <a:rPr lang="en-US" sz="1050" b="1" dirty="0">
                <a:solidFill>
                  <a:schemeClr val="accent4">
                    <a:lumMod val="75000"/>
                  </a:schemeClr>
                </a:solidFill>
                <a:latin typeface="Candara Light" panose="020E0502030303020204" pitchFamily="34" charset="0"/>
              </a:rPr>
              <a:t>prayer</a:t>
            </a:r>
            <a:r>
              <a:rPr lang="en-US" sz="1050" dirty="0">
                <a:solidFill>
                  <a:sysClr val="windowText" lastClr="000000"/>
                </a:solidFill>
                <a:latin typeface="Candara Light" panose="020E0502030303020204" pitchFamily="34" charset="0"/>
              </a:rPr>
              <a:t> to </a:t>
            </a:r>
            <a:r>
              <a:rPr lang="en-US" sz="1050" b="1" dirty="0">
                <a:solidFill>
                  <a:schemeClr val="accent6">
                    <a:lumMod val="60000"/>
                    <a:lumOff val="40000"/>
                  </a:schemeClr>
                </a:solidFill>
                <a:latin typeface="Candara Light" panose="020E0502030303020204" pitchFamily="34" charset="0"/>
              </a:rPr>
              <a:t>change</a:t>
            </a:r>
            <a:r>
              <a:rPr lang="en-US" sz="1050" dirty="0">
                <a:solidFill>
                  <a:sysClr val="windowText" lastClr="000000"/>
                </a:solidFill>
                <a:latin typeface="Candara Light" panose="020E0502030303020204" pitchFamily="34" charset="0"/>
              </a:rPr>
              <a:t> and </a:t>
            </a:r>
            <a:r>
              <a:rPr lang="en-US" sz="1050" b="1" dirty="0">
                <a:solidFill>
                  <a:schemeClr val="accent2">
                    <a:lumMod val="60000"/>
                    <a:lumOff val="40000"/>
                  </a:schemeClr>
                </a:solidFill>
                <a:latin typeface="Candara Light" panose="020E0502030303020204" pitchFamily="34" charset="0"/>
              </a:rPr>
              <a:t>shape this world </a:t>
            </a:r>
            <a:r>
              <a:rPr lang="en-US" sz="1050" dirty="0">
                <a:solidFill>
                  <a:sysClr val="windowText" lastClr="000000"/>
                </a:solidFill>
                <a:latin typeface="Candara Light" panose="020E0502030303020204" pitchFamily="34" charset="0"/>
              </a:rPr>
              <a:t>into what it was </a:t>
            </a:r>
            <a:r>
              <a:rPr lang="en-US" sz="1050" b="1" dirty="0">
                <a:solidFill>
                  <a:srgbClr val="DE9AD4"/>
                </a:solidFill>
                <a:latin typeface="Candara Light" panose="020E0502030303020204" pitchFamily="34" charset="0"/>
              </a:rPr>
              <a:t>called</a:t>
            </a:r>
            <a:r>
              <a:rPr lang="en-US" sz="1050" dirty="0">
                <a:solidFill>
                  <a:sysClr val="windowText" lastClr="000000"/>
                </a:solidFill>
                <a:latin typeface="Candara Light" panose="020E0502030303020204" pitchFamily="34" charset="0"/>
              </a:rPr>
              <a:t> to be</a:t>
            </a:r>
          </a:p>
        </p:txBody>
      </p:sp>
      <p:sp>
        <p:nvSpPr>
          <p:cNvPr id="11" name="Rectangle: Rounded Corners 10">
            <a:extLst>
              <a:ext uri="{FF2B5EF4-FFF2-40B4-BE49-F238E27FC236}">
                <a16:creationId xmlns:a16="http://schemas.microsoft.com/office/drawing/2014/main" id="{53A65FC2-FFF4-6DE9-A9F7-159BCF44C273}"/>
              </a:ext>
            </a:extLst>
          </p:cNvPr>
          <p:cNvSpPr/>
          <p:nvPr/>
        </p:nvSpPr>
        <p:spPr>
          <a:xfrm>
            <a:off x="4086412" y="3938490"/>
            <a:ext cx="2160494" cy="1016002"/>
          </a:xfrm>
          <a:prstGeom prst="round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latin typeface="Candara Light" panose="020E0502030303020204" pitchFamily="34" charset="0"/>
              </a:rPr>
              <a:t>“Again I say to you that if two of you agree on earth concerning anything that they ask, it will be done for them by My Father in heaven. For where two or three are gathered together in My name, I am there in the midst of them.” </a:t>
            </a:r>
            <a:r>
              <a:rPr lang="en-US" sz="800" dirty="0">
                <a:solidFill>
                  <a:sysClr val="windowText" lastClr="000000"/>
                </a:solidFill>
                <a:latin typeface="Candara Light" panose="020E0502030303020204" pitchFamily="34" charset="0"/>
              </a:rPr>
              <a:t>- Matthew 18:19-20</a:t>
            </a:r>
          </a:p>
        </p:txBody>
      </p:sp>
      <p:sp>
        <p:nvSpPr>
          <p:cNvPr id="12" name="Rectangle: Rounded Corners 11">
            <a:extLst>
              <a:ext uri="{FF2B5EF4-FFF2-40B4-BE49-F238E27FC236}">
                <a16:creationId xmlns:a16="http://schemas.microsoft.com/office/drawing/2014/main" id="{84820B6D-5F94-0824-AFD0-CE3FDB1DD2EA}"/>
              </a:ext>
            </a:extLst>
          </p:cNvPr>
          <p:cNvSpPr/>
          <p:nvPr/>
        </p:nvSpPr>
        <p:spPr>
          <a:xfrm>
            <a:off x="4107328" y="899457"/>
            <a:ext cx="2139577" cy="1909484"/>
          </a:xfrm>
          <a:prstGeom prst="roundRect">
            <a:avLst/>
          </a:prstGeom>
          <a:noFill/>
          <a:ln w="38100">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EB0F5046-044E-6E1E-2C60-105C79FBD893}"/>
              </a:ext>
            </a:extLst>
          </p:cNvPr>
          <p:cNvSpPr/>
          <p:nvPr/>
        </p:nvSpPr>
        <p:spPr>
          <a:xfrm>
            <a:off x="4107328" y="3938490"/>
            <a:ext cx="2139577" cy="1001057"/>
          </a:xfrm>
          <a:prstGeom prst="roundRect">
            <a:avLst/>
          </a:prstGeom>
          <a:noFill/>
          <a:ln w="38100">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14">
            <a:extLst>
              <a:ext uri="{FF2B5EF4-FFF2-40B4-BE49-F238E27FC236}">
                <a16:creationId xmlns:a16="http://schemas.microsoft.com/office/drawing/2014/main" id="{ECE71424-0CB8-4B07-4CB8-6E4BEA98CB59}"/>
              </a:ext>
            </a:extLst>
          </p:cNvPr>
          <p:cNvSpPr/>
          <p:nvPr/>
        </p:nvSpPr>
        <p:spPr>
          <a:xfrm>
            <a:off x="4107328" y="2937433"/>
            <a:ext cx="2139577" cy="842683"/>
          </a:xfrm>
          <a:prstGeom prst="roundRect">
            <a:avLst/>
          </a:prstGeom>
          <a:noFill/>
          <a:ln w="38100">
            <a:solidFill>
              <a:schemeClr val="accent4">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648A03B-8A58-0751-45A8-67B25FBADAD3}"/>
              </a:ext>
            </a:extLst>
          </p:cNvPr>
          <p:cNvSpPr txBox="1"/>
          <p:nvPr/>
        </p:nvSpPr>
        <p:spPr>
          <a:xfrm>
            <a:off x="340659" y="178858"/>
            <a:ext cx="2519279" cy="646331"/>
          </a:xfrm>
          <a:prstGeom prst="rect">
            <a:avLst/>
          </a:prstGeom>
          <a:noFill/>
        </p:spPr>
        <p:txBody>
          <a:bodyPr wrap="none" rtlCol="0">
            <a:spAutoFit/>
          </a:bodyPr>
          <a:lstStyle/>
          <a:p>
            <a:r>
              <a:rPr lang="en-US" sz="3600" dirty="0"/>
              <a:t>Launch Page</a:t>
            </a:r>
          </a:p>
        </p:txBody>
      </p:sp>
    </p:spTree>
    <p:extLst>
      <p:ext uri="{BB962C8B-B14F-4D97-AF65-F5344CB8AC3E}">
        <p14:creationId xmlns:p14="http://schemas.microsoft.com/office/powerpoint/2010/main" val="338975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321F375-21C1-0C79-BFB8-474A4C81A1E5}"/>
              </a:ext>
            </a:extLst>
          </p:cNvPr>
          <p:cNvSpPr/>
          <p:nvPr/>
        </p:nvSpPr>
        <p:spPr>
          <a:xfrm>
            <a:off x="3926542" y="502024"/>
            <a:ext cx="2480235" cy="4834965"/>
          </a:xfrm>
          <a:prstGeom prst="roundRect">
            <a:avLst/>
          </a:prstGeom>
          <a:solidFill>
            <a:srgbClr val="D9BEF4"/>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2C24AED8-4756-B2D2-0B3A-FF84706F6711}"/>
              </a:ext>
            </a:extLst>
          </p:cNvPr>
          <p:cNvSpPr/>
          <p:nvPr/>
        </p:nvSpPr>
        <p:spPr>
          <a:xfrm>
            <a:off x="4619812" y="502024"/>
            <a:ext cx="1093694" cy="26894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B30550A-8A5F-BDEE-7B8E-D2724FA95169}"/>
              </a:ext>
            </a:extLst>
          </p:cNvPr>
          <p:cNvSpPr txBox="1"/>
          <p:nvPr/>
        </p:nvSpPr>
        <p:spPr>
          <a:xfrm>
            <a:off x="8558306" y="3036047"/>
            <a:ext cx="1694053" cy="369332"/>
          </a:xfrm>
          <a:prstGeom prst="rect">
            <a:avLst/>
          </a:prstGeom>
          <a:noFill/>
        </p:spPr>
        <p:txBody>
          <a:bodyPr wrap="none" rtlCol="0">
            <a:spAutoFit/>
          </a:bodyPr>
          <a:lstStyle/>
          <a:p>
            <a:r>
              <a:rPr lang="en-US" dirty="0"/>
              <a:t>Prayer Calls Link</a:t>
            </a:r>
          </a:p>
        </p:txBody>
      </p:sp>
      <p:cxnSp>
        <p:nvCxnSpPr>
          <p:cNvPr id="17" name="Straight Arrow Connector 16">
            <a:extLst>
              <a:ext uri="{FF2B5EF4-FFF2-40B4-BE49-F238E27FC236}">
                <a16:creationId xmlns:a16="http://schemas.microsoft.com/office/drawing/2014/main" id="{0951DD2F-7556-6FFA-3958-C5D779A6FAF9}"/>
              </a:ext>
            </a:extLst>
          </p:cNvPr>
          <p:cNvCxnSpPr>
            <a:cxnSpLocks/>
            <a:stCxn id="15" idx="1"/>
          </p:cNvCxnSpPr>
          <p:nvPr/>
        </p:nvCxnSpPr>
        <p:spPr>
          <a:xfrm flipH="1">
            <a:off x="6239995" y="3220713"/>
            <a:ext cx="2318311" cy="15832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43337D9C-1E6A-011B-70BB-7CD6953F7977}"/>
              </a:ext>
            </a:extLst>
          </p:cNvPr>
          <p:cNvGrpSpPr/>
          <p:nvPr/>
        </p:nvGrpSpPr>
        <p:grpSpPr>
          <a:xfrm>
            <a:off x="4795676" y="4438650"/>
            <a:ext cx="730694" cy="776698"/>
            <a:chOff x="7476565" y="1222981"/>
            <a:chExt cx="914401" cy="971972"/>
          </a:xfrm>
        </p:grpSpPr>
        <p:sp>
          <p:nvSpPr>
            <p:cNvPr id="19" name="Oval 18">
              <a:extLst>
                <a:ext uri="{FF2B5EF4-FFF2-40B4-BE49-F238E27FC236}">
                  <a16:creationId xmlns:a16="http://schemas.microsoft.com/office/drawing/2014/main" id="{5E7C50ED-6717-26A3-511B-2DC18BEF7268}"/>
                </a:ext>
              </a:extLst>
            </p:cNvPr>
            <p:cNvSpPr/>
            <p:nvPr/>
          </p:nvSpPr>
          <p:spPr>
            <a:xfrm>
              <a:off x="7476565" y="1280553"/>
              <a:ext cx="914400" cy="914400"/>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Clapping hands with solid fill">
              <a:extLst>
                <a:ext uri="{FF2B5EF4-FFF2-40B4-BE49-F238E27FC236}">
                  <a16:creationId xmlns:a16="http://schemas.microsoft.com/office/drawing/2014/main" id="{1553F9B9-4095-BBA8-8743-9E7AC3B67C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476566" y="1222981"/>
              <a:ext cx="914400" cy="914401"/>
            </a:xfrm>
            <a:prstGeom prst="rect">
              <a:avLst/>
            </a:prstGeom>
          </p:spPr>
        </p:pic>
        <p:sp>
          <p:nvSpPr>
            <p:cNvPr id="21" name="Oval 20">
              <a:extLst>
                <a:ext uri="{FF2B5EF4-FFF2-40B4-BE49-F238E27FC236}">
                  <a16:creationId xmlns:a16="http://schemas.microsoft.com/office/drawing/2014/main" id="{407E5B2A-B491-EDA1-E40E-27538FAA769C}"/>
                </a:ext>
              </a:extLst>
            </p:cNvPr>
            <p:cNvSpPr/>
            <p:nvPr/>
          </p:nvSpPr>
          <p:spPr>
            <a:xfrm>
              <a:off x="7788275" y="1280553"/>
              <a:ext cx="222249" cy="158382"/>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A143AAD-0899-544C-02D5-16CA3764D7E3}"/>
                </a:ext>
              </a:extLst>
            </p:cNvPr>
            <p:cNvSpPr/>
            <p:nvPr/>
          </p:nvSpPr>
          <p:spPr>
            <a:xfrm>
              <a:off x="7711516" y="1309339"/>
              <a:ext cx="222249" cy="158382"/>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a:extLst>
              <a:ext uri="{FF2B5EF4-FFF2-40B4-BE49-F238E27FC236}">
                <a16:creationId xmlns:a16="http://schemas.microsoft.com/office/drawing/2014/main" id="{29A6534F-703C-728C-0D72-1B8BF6FC310D}"/>
              </a:ext>
            </a:extLst>
          </p:cNvPr>
          <p:cNvSpPr txBox="1"/>
          <p:nvPr/>
        </p:nvSpPr>
        <p:spPr>
          <a:xfrm>
            <a:off x="4475237" y="1045893"/>
            <a:ext cx="1371567" cy="338554"/>
          </a:xfrm>
          <a:prstGeom prst="rect">
            <a:avLst/>
          </a:prstGeom>
          <a:noFill/>
        </p:spPr>
        <p:txBody>
          <a:bodyPr wrap="square" rtlCol="0">
            <a:spAutoFit/>
          </a:bodyPr>
          <a:lstStyle/>
          <a:p>
            <a:r>
              <a:rPr lang="en-US" sz="1600" b="1" dirty="0">
                <a:latin typeface="Segoe Print" panose="02000600000000000000" pitchFamily="2" charset="0"/>
              </a:rPr>
              <a:t>Prayers Up</a:t>
            </a:r>
          </a:p>
        </p:txBody>
      </p:sp>
      <p:cxnSp>
        <p:nvCxnSpPr>
          <p:cNvPr id="30" name="Straight Arrow Connector 29">
            <a:extLst>
              <a:ext uri="{FF2B5EF4-FFF2-40B4-BE49-F238E27FC236}">
                <a16:creationId xmlns:a16="http://schemas.microsoft.com/office/drawing/2014/main" id="{694C9883-B470-5B36-3475-D0CB92037952}"/>
              </a:ext>
            </a:extLst>
          </p:cNvPr>
          <p:cNvCxnSpPr>
            <a:cxnSpLocks/>
          </p:cNvCxnSpPr>
          <p:nvPr/>
        </p:nvCxnSpPr>
        <p:spPr>
          <a:xfrm flipH="1" flipV="1">
            <a:off x="6239995" y="807559"/>
            <a:ext cx="1405405" cy="904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79787A85-D0FE-BE5B-F9E7-F9750B1449F0}"/>
              </a:ext>
            </a:extLst>
          </p:cNvPr>
          <p:cNvSpPr txBox="1"/>
          <p:nvPr/>
        </p:nvSpPr>
        <p:spPr>
          <a:xfrm>
            <a:off x="7645400" y="713299"/>
            <a:ext cx="1795876" cy="369332"/>
          </a:xfrm>
          <a:prstGeom prst="rect">
            <a:avLst/>
          </a:prstGeom>
          <a:noFill/>
        </p:spPr>
        <p:txBody>
          <a:bodyPr wrap="none" rtlCol="0">
            <a:spAutoFit/>
          </a:bodyPr>
          <a:lstStyle/>
          <a:p>
            <a:r>
              <a:rPr lang="en-US" dirty="0"/>
              <a:t>Direct Messaging</a:t>
            </a:r>
          </a:p>
        </p:txBody>
      </p:sp>
      <p:cxnSp>
        <p:nvCxnSpPr>
          <p:cNvPr id="34" name="Straight Arrow Connector 33">
            <a:extLst>
              <a:ext uri="{FF2B5EF4-FFF2-40B4-BE49-F238E27FC236}">
                <a16:creationId xmlns:a16="http://schemas.microsoft.com/office/drawing/2014/main" id="{CDCC42BD-FD4A-47ED-7497-42E87029CAE6}"/>
              </a:ext>
            </a:extLst>
          </p:cNvPr>
          <p:cNvCxnSpPr>
            <a:cxnSpLocks/>
          </p:cNvCxnSpPr>
          <p:nvPr/>
        </p:nvCxnSpPr>
        <p:spPr>
          <a:xfrm>
            <a:off x="1855706" y="4913780"/>
            <a:ext cx="22086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45C03F25-6CF7-2FE6-4426-1F79F27ECFA1}"/>
              </a:ext>
            </a:extLst>
          </p:cNvPr>
          <p:cNvSpPr txBox="1"/>
          <p:nvPr/>
        </p:nvSpPr>
        <p:spPr>
          <a:xfrm>
            <a:off x="706032" y="4729114"/>
            <a:ext cx="1149674" cy="369332"/>
          </a:xfrm>
          <a:prstGeom prst="rect">
            <a:avLst/>
          </a:prstGeom>
          <a:noFill/>
        </p:spPr>
        <p:txBody>
          <a:bodyPr wrap="none" rtlCol="0">
            <a:spAutoFit/>
          </a:bodyPr>
          <a:lstStyle/>
          <a:p>
            <a:r>
              <a:rPr lang="en-US" dirty="0"/>
              <a:t>Prayer List</a:t>
            </a:r>
          </a:p>
        </p:txBody>
      </p:sp>
      <p:sp>
        <p:nvSpPr>
          <p:cNvPr id="37" name="Rectangle 36">
            <a:extLst>
              <a:ext uri="{FF2B5EF4-FFF2-40B4-BE49-F238E27FC236}">
                <a16:creationId xmlns:a16="http://schemas.microsoft.com/office/drawing/2014/main" id="{89D1A09B-E33E-2CA8-FA10-EAF006755A44}"/>
              </a:ext>
            </a:extLst>
          </p:cNvPr>
          <p:cNvSpPr/>
          <p:nvPr/>
        </p:nvSpPr>
        <p:spPr>
          <a:xfrm>
            <a:off x="4064373" y="1510090"/>
            <a:ext cx="2208667" cy="2806919"/>
          </a:xfrm>
          <a:prstGeom prst="rect">
            <a:avLst/>
          </a:prstGeom>
          <a:solidFill>
            <a:schemeClr val="bg1">
              <a:lumMod val="75000"/>
            </a:schemeClr>
          </a:solid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773A90D5-7D91-14B5-352F-600716C589D7}"/>
              </a:ext>
            </a:extLst>
          </p:cNvPr>
          <p:cNvCxnSpPr>
            <a:cxnSpLocks/>
          </p:cNvCxnSpPr>
          <p:nvPr/>
        </p:nvCxnSpPr>
        <p:spPr>
          <a:xfrm flipV="1">
            <a:off x="1701800" y="1510090"/>
            <a:ext cx="2362573" cy="433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7544BCE9-7984-973C-6EA6-9C644EABEE21}"/>
              </a:ext>
            </a:extLst>
          </p:cNvPr>
          <p:cNvSpPr txBox="1"/>
          <p:nvPr/>
        </p:nvSpPr>
        <p:spPr>
          <a:xfrm>
            <a:off x="1062073" y="1758434"/>
            <a:ext cx="639727" cy="369332"/>
          </a:xfrm>
          <a:prstGeom prst="rect">
            <a:avLst/>
          </a:prstGeom>
          <a:noFill/>
        </p:spPr>
        <p:txBody>
          <a:bodyPr wrap="none" rtlCol="0">
            <a:spAutoFit/>
          </a:bodyPr>
          <a:lstStyle/>
          <a:p>
            <a:r>
              <a:rPr lang="en-US" dirty="0"/>
              <a:t>Feed</a:t>
            </a:r>
          </a:p>
        </p:txBody>
      </p:sp>
      <p:grpSp>
        <p:nvGrpSpPr>
          <p:cNvPr id="51" name="Group 50">
            <a:extLst>
              <a:ext uri="{FF2B5EF4-FFF2-40B4-BE49-F238E27FC236}">
                <a16:creationId xmlns:a16="http://schemas.microsoft.com/office/drawing/2014/main" id="{A36E8B1F-2F7C-FEFE-4A75-B68EBE86C8DB}"/>
              </a:ext>
            </a:extLst>
          </p:cNvPr>
          <p:cNvGrpSpPr/>
          <p:nvPr/>
        </p:nvGrpSpPr>
        <p:grpSpPr>
          <a:xfrm>
            <a:off x="4088466" y="4696201"/>
            <a:ext cx="578719" cy="433011"/>
            <a:chOff x="7889486" y="1267300"/>
            <a:chExt cx="742032" cy="994941"/>
          </a:xfrm>
        </p:grpSpPr>
        <p:sp>
          <p:nvSpPr>
            <p:cNvPr id="45" name="Rectangle: Rounded Corners 44">
              <a:extLst>
                <a:ext uri="{FF2B5EF4-FFF2-40B4-BE49-F238E27FC236}">
                  <a16:creationId xmlns:a16="http://schemas.microsoft.com/office/drawing/2014/main" id="{EEDB5FF0-1A7B-48A1-3B5D-B8B2883326E5}"/>
                </a:ext>
              </a:extLst>
            </p:cNvPr>
            <p:cNvSpPr/>
            <p:nvPr/>
          </p:nvSpPr>
          <p:spPr>
            <a:xfrm>
              <a:off x="7889486" y="1267300"/>
              <a:ext cx="742032" cy="994941"/>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Graphic 28" descr="List with solid fill">
              <a:extLst>
                <a:ext uri="{FF2B5EF4-FFF2-40B4-BE49-F238E27FC236}">
                  <a16:creationId xmlns:a16="http://schemas.microsoft.com/office/drawing/2014/main" id="{F751F2A0-AF6F-88EB-0EED-5A54C7079E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16249" y="1380604"/>
              <a:ext cx="479968" cy="800803"/>
            </a:xfrm>
            <a:prstGeom prst="rect">
              <a:avLst/>
            </a:prstGeom>
          </p:spPr>
        </p:pic>
      </p:grpSp>
      <p:grpSp>
        <p:nvGrpSpPr>
          <p:cNvPr id="50" name="Group 49">
            <a:extLst>
              <a:ext uri="{FF2B5EF4-FFF2-40B4-BE49-F238E27FC236}">
                <a16:creationId xmlns:a16="http://schemas.microsoft.com/office/drawing/2014/main" id="{378EC5D7-BBAA-4A0E-FB54-A9B8B2D3BDAC}"/>
              </a:ext>
            </a:extLst>
          </p:cNvPr>
          <p:cNvGrpSpPr/>
          <p:nvPr/>
        </p:nvGrpSpPr>
        <p:grpSpPr>
          <a:xfrm>
            <a:off x="5846804" y="698940"/>
            <a:ext cx="344769" cy="211419"/>
            <a:chOff x="7415147" y="1364330"/>
            <a:chExt cx="1216372" cy="713989"/>
          </a:xfrm>
        </p:grpSpPr>
        <p:sp>
          <p:nvSpPr>
            <p:cNvPr id="46" name="Rectangle: Rounded Corners 45">
              <a:extLst>
                <a:ext uri="{FF2B5EF4-FFF2-40B4-BE49-F238E27FC236}">
                  <a16:creationId xmlns:a16="http://schemas.microsoft.com/office/drawing/2014/main" id="{1B220156-6E50-0D17-2A2D-107AEC1D4BE8}"/>
                </a:ext>
              </a:extLst>
            </p:cNvPr>
            <p:cNvSpPr/>
            <p:nvPr/>
          </p:nvSpPr>
          <p:spPr>
            <a:xfrm rot="5400000">
              <a:off x="7666338" y="1113139"/>
              <a:ext cx="713989" cy="1216372"/>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Chat bubble with solid fill">
              <a:extLst>
                <a:ext uri="{FF2B5EF4-FFF2-40B4-BE49-F238E27FC236}">
                  <a16:creationId xmlns:a16="http://schemas.microsoft.com/office/drawing/2014/main" id="{9D3CA76C-5646-47A6-2AB3-735ADF85503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706206" y="1414024"/>
              <a:ext cx="634252" cy="634252"/>
            </a:xfrm>
            <a:prstGeom prst="rect">
              <a:avLst/>
            </a:prstGeom>
          </p:spPr>
        </p:pic>
      </p:grpSp>
      <p:grpSp>
        <p:nvGrpSpPr>
          <p:cNvPr id="52" name="Group 51">
            <a:extLst>
              <a:ext uri="{FF2B5EF4-FFF2-40B4-BE49-F238E27FC236}">
                <a16:creationId xmlns:a16="http://schemas.microsoft.com/office/drawing/2014/main" id="{78E9570C-92BF-967D-5980-B2E2C4A59353}"/>
              </a:ext>
            </a:extLst>
          </p:cNvPr>
          <p:cNvGrpSpPr/>
          <p:nvPr/>
        </p:nvGrpSpPr>
        <p:grpSpPr>
          <a:xfrm>
            <a:off x="5654858" y="4696201"/>
            <a:ext cx="575797" cy="421570"/>
            <a:chOff x="7045508" y="1924838"/>
            <a:chExt cx="1239189" cy="881127"/>
          </a:xfrm>
        </p:grpSpPr>
        <p:sp>
          <p:nvSpPr>
            <p:cNvPr id="48" name="Rectangle: Rounded Corners 47">
              <a:extLst>
                <a:ext uri="{FF2B5EF4-FFF2-40B4-BE49-F238E27FC236}">
                  <a16:creationId xmlns:a16="http://schemas.microsoft.com/office/drawing/2014/main" id="{DA3BA87B-C277-71FC-2C4D-678658FA2CBA}"/>
                </a:ext>
              </a:extLst>
            </p:cNvPr>
            <p:cNvSpPr/>
            <p:nvPr/>
          </p:nvSpPr>
          <p:spPr>
            <a:xfrm rot="5400000">
              <a:off x="7224539" y="1745807"/>
              <a:ext cx="881127" cy="123918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42" descr="Group with solid fill">
              <a:extLst>
                <a:ext uri="{FF2B5EF4-FFF2-40B4-BE49-F238E27FC236}">
                  <a16:creationId xmlns:a16="http://schemas.microsoft.com/office/drawing/2014/main" id="{95D67D45-A179-3897-3E20-1E496581635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278122" y="1978422"/>
              <a:ext cx="773960" cy="773960"/>
            </a:xfrm>
            <a:prstGeom prst="rect">
              <a:avLst/>
            </a:prstGeom>
          </p:spPr>
        </p:pic>
      </p:grpSp>
      <p:grpSp>
        <p:nvGrpSpPr>
          <p:cNvPr id="57" name="Group 56">
            <a:extLst>
              <a:ext uri="{FF2B5EF4-FFF2-40B4-BE49-F238E27FC236}">
                <a16:creationId xmlns:a16="http://schemas.microsoft.com/office/drawing/2014/main" id="{77048254-DF2C-683A-CA08-290550A49DB9}"/>
              </a:ext>
            </a:extLst>
          </p:cNvPr>
          <p:cNvGrpSpPr/>
          <p:nvPr/>
        </p:nvGrpSpPr>
        <p:grpSpPr>
          <a:xfrm>
            <a:off x="4197671" y="685189"/>
            <a:ext cx="344769" cy="211419"/>
            <a:chOff x="2921101" y="919255"/>
            <a:chExt cx="344769" cy="211419"/>
          </a:xfrm>
        </p:grpSpPr>
        <p:sp>
          <p:nvSpPr>
            <p:cNvPr id="56" name="Rectangle: Rounded Corners 55">
              <a:extLst>
                <a:ext uri="{FF2B5EF4-FFF2-40B4-BE49-F238E27FC236}">
                  <a16:creationId xmlns:a16="http://schemas.microsoft.com/office/drawing/2014/main" id="{67ADFAF9-19BC-4FBD-9858-CEDEB470287E}"/>
                </a:ext>
              </a:extLst>
            </p:cNvPr>
            <p:cNvSpPr/>
            <p:nvPr/>
          </p:nvSpPr>
          <p:spPr>
            <a:xfrm rot="5400000">
              <a:off x="2987776" y="852580"/>
              <a:ext cx="211419" cy="344769"/>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Graphic 54" descr="Chevron arrows with solid fill">
              <a:extLst>
                <a:ext uri="{FF2B5EF4-FFF2-40B4-BE49-F238E27FC236}">
                  <a16:creationId xmlns:a16="http://schemas.microsoft.com/office/drawing/2014/main" id="{151E94A1-502E-18C9-B9CC-2929FF92705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rot="5400000">
              <a:off x="3019152" y="941736"/>
              <a:ext cx="148665" cy="148665"/>
            </a:xfrm>
            <a:prstGeom prst="rect">
              <a:avLst/>
            </a:prstGeom>
          </p:spPr>
        </p:pic>
      </p:grpSp>
      <p:cxnSp>
        <p:nvCxnSpPr>
          <p:cNvPr id="58" name="Straight Arrow Connector 57">
            <a:extLst>
              <a:ext uri="{FF2B5EF4-FFF2-40B4-BE49-F238E27FC236}">
                <a16:creationId xmlns:a16="http://schemas.microsoft.com/office/drawing/2014/main" id="{C5CF4808-68A2-F4FF-E9B1-DDBD1585EFC2}"/>
              </a:ext>
            </a:extLst>
          </p:cNvPr>
          <p:cNvCxnSpPr>
            <a:cxnSpLocks/>
            <a:stCxn id="61" idx="3"/>
          </p:cNvCxnSpPr>
          <p:nvPr/>
        </p:nvCxnSpPr>
        <p:spPr>
          <a:xfrm flipV="1">
            <a:off x="2770201" y="798989"/>
            <a:ext cx="1344972" cy="4592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40DFCCF-034F-ADAE-F66B-5616E992E2E1}"/>
              </a:ext>
            </a:extLst>
          </p:cNvPr>
          <p:cNvSpPr txBox="1"/>
          <p:nvPr/>
        </p:nvSpPr>
        <p:spPr>
          <a:xfrm>
            <a:off x="1221187" y="1073533"/>
            <a:ext cx="1549014" cy="369332"/>
          </a:xfrm>
          <a:prstGeom prst="rect">
            <a:avLst/>
          </a:prstGeom>
          <a:noFill/>
        </p:spPr>
        <p:txBody>
          <a:bodyPr wrap="none" rtlCol="0">
            <a:spAutoFit/>
          </a:bodyPr>
          <a:lstStyle/>
          <a:p>
            <a:r>
              <a:rPr lang="en-US" dirty="0"/>
              <a:t>Upped Prayers</a:t>
            </a:r>
          </a:p>
        </p:txBody>
      </p:sp>
      <p:sp>
        <p:nvSpPr>
          <p:cNvPr id="65" name="TextBox 64">
            <a:extLst>
              <a:ext uri="{FF2B5EF4-FFF2-40B4-BE49-F238E27FC236}">
                <a16:creationId xmlns:a16="http://schemas.microsoft.com/office/drawing/2014/main" id="{EF346650-204A-EC7B-7AEC-81D9312C8179}"/>
              </a:ext>
            </a:extLst>
          </p:cNvPr>
          <p:cNvSpPr txBox="1"/>
          <p:nvPr/>
        </p:nvSpPr>
        <p:spPr>
          <a:xfrm>
            <a:off x="4064373" y="1506088"/>
            <a:ext cx="795411" cy="369332"/>
          </a:xfrm>
          <a:prstGeom prst="rect">
            <a:avLst/>
          </a:prstGeom>
          <a:noFill/>
        </p:spPr>
        <p:txBody>
          <a:bodyPr wrap="square" rtlCol="0">
            <a:spAutoFit/>
          </a:bodyPr>
          <a:lstStyle/>
          <a:p>
            <a:r>
              <a:rPr lang="en-US" b="1" dirty="0">
                <a:solidFill>
                  <a:sysClr val="windowText" lastClr="000000"/>
                </a:solidFill>
                <a:latin typeface="Candara Light" panose="020E0502030303020204" pitchFamily="34" charset="0"/>
              </a:rPr>
              <a:t>G</a:t>
            </a:r>
            <a:r>
              <a:rPr lang="en-US" sz="1800" b="1" dirty="0">
                <a:solidFill>
                  <a:sysClr val="windowText" lastClr="000000"/>
                </a:solidFill>
                <a:latin typeface="Candara Light" panose="020E0502030303020204" pitchFamily="34" charset="0"/>
              </a:rPr>
              <a:t>lobal</a:t>
            </a:r>
            <a:endParaRPr lang="en-US" b="1" dirty="0"/>
          </a:p>
        </p:txBody>
      </p:sp>
      <p:sp>
        <p:nvSpPr>
          <p:cNvPr id="67" name="TextBox 66">
            <a:extLst>
              <a:ext uri="{FF2B5EF4-FFF2-40B4-BE49-F238E27FC236}">
                <a16:creationId xmlns:a16="http://schemas.microsoft.com/office/drawing/2014/main" id="{FF7C3020-E205-4648-5670-B8ECB8928DB5}"/>
              </a:ext>
            </a:extLst>
          </p:cNvPr>
          <p:cNvSpPr txBox="1"/>
          <p:nvPr/>
        </p:nvSpPr>
        <p:spPr>
          <a:xfrm>
            <a:off x="4046681" y="2841529"/>
            <a:ext cx="795411" cy="369332"/>
          </a:xfrm>
          <a:prstGeom prst="rect">
            <a:avLst/>
          </a:prstGeom>
          <a:noFill/>
        </p:spPr>
        <p:txBody>
          <a:bodyPr wrap="square" rtlCol="0">
            <a:spAutoFit/>
          </a:bodyPr>
          <a:lstStyle/>
          <a:p>
            <a:r>
              <a:rPr lang="en-US" b="1" dirty="0">
                <a:solidFill>
                  <a:sysClr val="windowText" lastClr="000000"/>
                </a:solidFill>
                <a:latin typeface="Candara Light" panose="020E0502030303020204" pitchFamily="34" charset="0"/>
              </a:rPr>
              <a:t>Local</a:t>
            </a:r>
            <a:endParaRPr lang="en-US" b="1" dirty="0"/>
          </a:p>
        </p:txBody>
      </p:sp>
      <p:sp>
        <p:nvSpPr>
          <p:cNvPr id="69" name="Rectangle: Rounded Corners 68">
            <a:extLst>
              <a:ext uri="{FF2B5EF4-FFF2-40B4-BE49-F238E27FC236}">
                <a16:creationId xmlns:a16="http://schemas.microsoft.com/office/drawing/2014/main" id="{477F4DC9-0B8E-E0BB-25B7-F92ECF8EA887}"/>
              </a:ext>
            </a:extLst>
          </p:cNvPr>
          <p:cNvSpPr/>
          <p:nvPr/>
        </p:nvSpPr>
        <p:spPr>
          <a:xfrm>
            <a:off x="4115173" y="3233864"/>
            <a:ext cx="2076400" cy="433003"/>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Title</a:t>
            </a:r>
          </a:p>
          <a:p>
            <a:r>
              <a:rPr lang="en-US" sz="800" dirty="0">
                <a:solidFill>
                  <a:schemeClr val="tx1"/>
                </a:solidFill>
              </a:rPr>
              <a:t>Location</a:t>
            </a:r>
          </a:p>
          <a:p>
            <a:r>
              <a:rPr lang="en-US" sz="800" dirty="0">
                <a:solidFill>
                  <a:schemeClr val="tx1"/>
                </a:solidFill>
              </a:rPr>
              <a:t>Description</a:t>
            </a:r>
          </a:p>
        </p:txBody>
      </p:sp>
      <p:sp>
        <p:nvSpPr>
          <p:cNvPr id="71" name="Rectangle: Rounded Corners 70">
            <a:extLst>
              <a:ext uri="{FF2B5EF4-FFF2-40B4-BE49-F238E27FC236}">
                <a16:creationId xmlns:a16="http://schemas.microsoft.com/office/drawing/2014/main" id="{CF8F2E31-4E43-DBF4-09F9-C8E73FDE41D6}"/>
              </a:ext>
            </a:extLst>
          </p:cNvPr>
          <p:cNvSpPr/>
          <p:nvPr/>
        </p:nvSpPr>
        <p:spPr>
          <a:xfrm>
            <a:off x="4122820" y="3729307"/>
            <a:ext cx="2076400" cy="433003"/>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Title</a:t>
            </a:r>
          </a:p>
          <a:p>
            <a:r>
              <a:rPr lang="en-US" sz="800" dirty="0">
                <a:solidFill>
                  <a:schemeClr val="tx1"/>
                </a:solidFill>
              </a:rPr>
              <a:t>Location</a:t>
            </a:r>
          </a:p>
          <a:p>
            <a:r>
              <a:rPr lang="en-US" sz="800" dirty="0">
                <a:solidFill>
                  <a:schemeClr val="tx1"/>
                </a:solidFill>
              </a:rPr>
              <a:t>Description</a:t>
            </a:r>
          </a:p>
        </p:txBody>
      </p:sp>
      <p:sp>
        <p:nvSpPr>
          <p:cNvPr id="72" name="Rectangle: Rounded Corners 71">
            <a:extLst>
              <a:ext uri="{FF2B5EF4-FFF2-40B4-BE49-F238E27FC236}">
                <a16:creationId xmlns:a16="http://schemas.microsoft.com/office/drawing/2014/main" id="{47B894C1-E297-8F63-5880-5C2453BCB408}"/>
              </a:ext>
            </a:extLst>
          </p:cNvPr>
          <p:cNvSpPr/>
          <p:nvPr/>
        </p:nvSpPr>
        <p:spPr>
          <a:xfrm>
            <a:off x="4130506" y="2382889"/>
            <a:ext cx="2076400" cy="433003"/>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Title</a:t>
            </a:r>
          </a:p>
          <a:p>
            <a:r>
              <a:rPr lang="en-US" sz="800" dirty="0">
                <a:solidFill>
                  <a:schemeClr val="tx1"/>
                </a:solidFill>
              </a:rPr>
              <a:t>Location</a:t>
            </a:r>
          </a:p>
          <a:p>
            <a:r>
              <a:rPr lang="en-US" sz="800" dirty="0">
                <a:solidFill>
                  <a:schemeClr val="tx1"/>
                </a:solidFill>
              </a:rPr>
              <a:t>Description</a:t>
            </a:r>
            <a:endParaRPr lang="en-US" sz="800" dirty="0"/>
          </a:p>
        </p:txBody>
      </p:sp>
      <p:sp>
        <p:nvSpPr>
          <p:cNvPr id="73" name="Rectangle: Rounded Corners 72">
            <a:extLst>
              <a:ext uri="{FF2B5EF4-FFF2-40B4-BE49-F238E27FC236}">
                <a16:creationId xmlns:a16="http://schemas.microsoft.com/office/drawing/2014/main" id="{7F90B00C-CB56-4C56-A30B-9D323A3E13F3}"/>
              </a:ext>
            </a:extLst>
          </p:cNvPr>
          <p:cNvSpPr/>
          <p:nvPr/>
        </p:nvSpPr>
        <p:spPr>
          <a:xfrm>
            <a:off x="4130506" y="1887064"/>
            <a:ext cx="2076400" cy="433003"/>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tx1"/>
                </a:solidFill>
              </a:rPr>
              <a:t>Title</a:t>
            </a:r>
          </a:p>
          <a:p>
            <a:r>
              <a:rPr lang="en-US" sz="800" dirty="0">
                <a:solidFill>
                  <a:schemeClr val="tx1"/>
                </a:solidFill>
              </a:rPr>
              <a:t>Location</a:t>
            </a:r>
          </a:p>
          <a:p>
            <a:r>
              <a:rPr lang="en-US" sz="800" dirty="0">
                <a:solidFill>
                  <a:schemeClr val="tx1"/>
                </a:solidFill>
              </a:rPr>
              <a:t>Description</a:t>
            </a:r>
          </a:p>
        </p:txBody>
      </p:sp>
      <p:sp>
        <p:nvSpPr>
          <p:cNvPr id="74" name="TextBox 73">
            <a:extLst>
              <a:ext uri="{FF2B5EF4-FFF2-40B4-BE49-F238E27FC236}">
                <a16:creationId xmlns:a16="http://schemas.microsoft.com/office/drawing/2014/main" id="{F46AE3A0-4FA1-C704-047A-CA943146E6F7}"/>
              </a:ext>
            </a:extLst>
          </p:cNvPr>
          <p:cNvSpPr txBox="1"/>
          <p:nvPr/>
        </p:nvSpPr>
        <p:spPr>
          <a:xfrm>
            <a:off x="4482922" y="1033046"/>
            <a:ext cx="1371567" cy="338554"/>
          </a:xfrm>
          <a:prstGeom prst="rect">
            <a:avLst/>
          </a:prstGeom>
          <a:noFill/>
        </p:spPr>
        <p:txBody>
          <a:bodyPr wrap="square" rtlCol="0">
            <a:spAutoFit/>
          </a:bodyPr>
          <a:lstStyle/>
          <a:p>
            <a:r>
              <a:rPr lang="en-US" sz="1600" b="1" dirty="0">
                <a:latin typeface="Segoe Print" panose="02000600000000000000" pitchFamily="2" charset="0"/>
              </a:rPr>
              <a:t>Prayers Up</a:t>
            </a:r>
          </a:p>
        </p:txBody>
      </p:sp>
      <p:sp>
        <p:nvSpPr>
          <p:cNvPr id="2" name="Rectangle 1">
            <a:extLst>
              <a:ext uri="{FF2B5EF4-FFF2-40B4-BE49-F238E27FC236}">
                <a16:creationId xmlns:a16="http://schemas.microsoft.com/office/drawing/2014/main" id="{10EF7143-6AFB-2A6F-E752-D2F85E8EB487}"/>
              </a:ext>
            </a:extLst>
          </p:cNvPr>
          <p:cNvSpPr/>
          <p:nvPr/>
        </p:nvSpPr>
        <p:spPr>
          <a:xfrm>
            <a:off x="6044243" y="1944450"/>
            <a:ext cx="129663" cy="140205"/>
          </a:xfrm>
          <a:prstGeom prst="rect">
            <a:avLst/>
          </a:prstGeom>
          <a:solidFill>
            <a:srgbClr val="F2F2F2"/>
          </a:solidFill>
          <a:ln>
            <a:solidFill>
              <a:srgbClr val="FFD9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D966"/>
                </a:solidFill>
              </a:rPr>
              <a:t>+</a:t>
            </a:r>
          </a:p>
        </p:txBody>
      </p:sp>
      <p:grpSp>
        <p:nvGrpSpPr>
          <p:cNvPr id="14" name="Group 13">
            <a:extLst>
              <a:ext uri="{FF2B5EF4-FFF2-40B4-BE49-F238E27FC236}">
                <a16:creationId xmlns:a16="http://schemas.microsoft.com/office/drawing/2014/main" id="{E29BD9C4-6F91-9C96-C17F-5D23E8DFFA33}"/>
              </a:ext>
            </a:extLst>
          </p:cNvPr>
          <p:cNvGrpSpPr/>
          <p:nvPr/>
        </p:nvGrpSpPr>
        <p:grpSpPr>
          <a:xfrm>
            <a:off x="6043570" y="2109760"/>
            <a:ext cx="148003" cy="151488"/>
            <a:chOff x="7575013" y="1978249"/>
            <a:chExt cx="148003" cy="148003"/>
          </a:xfrm>
        </p:grpSpPr>
        <p:grpSp>
          <p:nvGrpSpPr>
            <p:cNvPr id="7" name="Group 6">
              <a:extLst>
                <a:ext uri="{FF2B5EF4-FFF2-40B4-BE49-F238E27FC236}">
                  <a16:creationId xmlns:a16="http://schemas.microsoft.com/office/drawing/2014/main" id="{3C2076C7-C2F5-39D2-0FA7-C20A05E5A5C4}"/>
                </a:ext>
              </a:extLst>
            </p:cNvPr>
            <p:cNvGrpSpPr/>
            <p:nvPr/>
          </p:nvGrpSpPr>
          <p:grpSpPr>
            <a:xfrm>
              <a:off x="7575013" y="1978249"/>
              <a:ext cx="148003" cy="148003"/>
              <a:chOff x="7575013" y="1978249"/>
              <a:chExt cx="148003" cy="148003"/>
            </a:xfrm>
          </p:grpSpPr>
          <p:sp>
            <p:nvSpPr>
              <p:cNvPr id="3" name="Rectangle 2">
                <a:extLst>
                  <a:ext uri="{FF2B5EF4-FFF2-40B4-BE49-F238E27FC236}">
                    <a16:creationId xmlns:a16="http://schemas.microsoft.com/office/drawing/2014/main" id="{0A9C4EDB-57B5-5F30-D32D-D500FE3C1846}"/>
                  </a:ext>
                </a:extLst>
              </p:cNvPr>
              <p:cNvSpPr/>
              <p:nvPr/>
            </p:nvSpPr>
            <p:spPr>
              <a:xfrm>
                <a:off x="7580570" y="1986047"/>
                <a:ext cx="124780" cy="140205"/>
              </a:xfrm>
              <a:prstGeom prst="rect">
                <a:avLst/>
              </a:prstGeom>
              <a:solidFill>
                <a:srgbClr val="F2F2F2"/>
              </a:solidFill>
              <a:ln>
                <a:solidFill>
                  <a:srgbClr val="FFD9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D966"/>
                  </a:solidFill>
                </a:endParaRPr>
              </a:p>
            </p:txBody>
          </p:sp>
          <p:pic>
            <p:nvPicPr>
              <p:cNvPr id="6" name="Graphic 5" descr="Clapping hands with solid fill">
                <a:extLst>
                  <a:ext uri="{FF2B5EF4-FFF2-40B4-BE49-F238E27FC236}">
                    <a16:creationId xmlns:a16="http://schemas.microsoft.com/office/drawing/2014/main" id="{05F750AC-EC03-22AA-913A-BCFC16F32DC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575013" y="1978249"/>
                <a:ext cx="148003" cy="148003"/>
              </a:xfrm>
              <a:prstGeom prst="rect">
                <a:avLst/>
              </a:prstGeom>
            </p:spPr>
          </p:pic>
        </p:grpSp>
        <p:cxnSp>
          <p:nvCxnSpPr>
            <p:cNvPr id="12" name="Straight Connector 11">
              <a:extLst>
                <a:ext uri="{FF2B5EF4-FFF2-40B4-BE49-F238E27FC236}">
                  <a16:creationId xmlns:a16="http://schemas.microsoft.com/office/drawing/2014/main" id="{DCDD7DE3-AE7E-0DB0-5F85-2C267E33FC41}"/>
                </a:ext>
              </a:extLst>
            </p:cNvPr>
            <p:cNvCxnSpPr>
              <a:cxnSpLocks/>
            </p:cNvCxnSpPr>
            <p:nvPr/>
          </p:nvCxnSpPr>
          <p:spPr>
            <a:xfrm>
              <a:off x="7601744" y="2002644"/>
              <a:ext cx="76200" cy="0"/>
            </a:xfrm>
            <a:prstGeom prst="line">
              <a:avLst/>
            </a:prstGeom>
            <a:ln w="19050">
              <a:solidFill>
                <a:srgbClr val="F2F2F2"/>
              </a:solidFill>
            </a:ln>
          </p:spPr>
          <p:style>
            <a:lnRef idx="1">
              <a:schemeClr val="accent1"/>
            </a:lnRef>
            <a:fillRef idx="0">
              <a:schemeClr val="accent1"/>
            </a:fillRef>
            <a:effectRef idx="0">
              <a:schemeClr val="accent1"/>
            </a:effectRef>
            <a:fontRef idx="minor">
              <a:schemeClr val="tx1"/>
            </a:fontRef>
          </p:style>
        </p:cxnSp>
      </p:grpSp>
      <p:sp>
        <p:nvSpPr>
          <p:cNvPr id="16" name="Rectangle 15">
            <a:extLst>
              <a:ext uri="{FF2B5EF4-FFF2-40B4-BE49-F238E27FC236}">
                <a16:creationId xmlns:a16="http://schemas.microsoft.com/office/drawing/2014/main" id="{5455361F-8371-0087-CD7B-457AAD3939D5}"/>
              </a:ext>
            </a:extLst>
          </p:cNvPr>
          <p:cNvSpPr/>
          <p:nvPr/>
        </p:nvSpPr>
        <p:spPr>
          <a:xfrm>
            <a:off x="6044243" y="2437154"/>
            <a:ext cx="129663" cy="140205"/>
          </a:xfrm>
          <a:prstGeom prst="rect">
            <a:avLst/>
          </a:prstGeom>
          <a:solidFill>
            <a:srgbClr val="F2F2F2"/>
          </a:solidFill>
          <a:ln>
            <a:solidFill>
              <a:srgbClr val="FFD9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D966"/>
                </a:solidFill>
              </a:rPr>
              <a:t>+</a:t>
            </a:r>
          </a:p>
        </p:txBody>
      </p:sp>
      <p:grpSp>
        <p:nvGrpSpPr>
          <p:cNvPr id="18" name="Group 17">
            <a:extLst>
              <a:ext uri="{FF2B5EF4-FFF2-40B4-BE49-F238E27FC236}">
                <a16:creationId xmlns:a16="http://schemas.microsoft.com/office/drawing/2014/main" id="{A6820E7D-D6AE-2ADD-97F2-99AFC29C9AE8}"/>
              </a:ext>
            </a:extLst>
          </p:cNvPr>
          <p:cNvGrpSpPr/>
          <p:nvPr/>
        </p:nvGrpSpPr>
        <p:grpSpPr>
          <a:xfrm>
            <a:off x="6043570" y="2602464"/>
            <a:ext cx="148003" cy="151488"/>
            <a:chOff x="7575013" y="1978249"/>
            <a:chExt cx="148003" cy="148003"/>
          </a:xfrm>
        </p:grpSpPr>
        <p:grpSp>
          <p:nvGrpSpPr>
            <p:cNvPr id="22" name="Group 21">
              <a:extLst>
                <a:ext uri="{FF2B5EF4-FFF2-40B4-BE49-F238E27FC236}">
                  <a16:creationId xmlns:a16="http://schemas.microsoft.com/office/drawing/2014/main" id="{119E96B8-1D3E-FA8B-F1F0-DC1E86865DD0}"/>
                </a:ext>
              </a:extLst>
            </p:cNvPr>
            <p:cNvGrpSpPr/>
            <p:nvPr/>
          </p:nvGrpSpPr>
          <p:grpSpPr>
            <a:xfrm>
              <a:off x="7575013" y="1978249"/>
              <a:ext cx="148003" cy="148003"/>
              <a:chOff x="7575013" y="1978249"/>
              <a:chExt cx="148003" cy="148003"/>
            </a:xfrm>
          </p:grpSpPr>
          <p:sp>
            <p:nvSpPr>
              <p:cNvPr id="28" name="Rectangle 27">
                <a:extLst>
                  <a:ext uri="{FF2B5EF4-FFF2-40B4-BE49-F238E27FC236}">
                    <a16:creationId xmlns:a16="http://schemas.microsoft.com/office/drawing/2014/main" id="{D8150F88-0DE0-1647-3C14-B302E66AF54B}"/>
                  </a:ext>
                </a:extLst>
              </p:cNvPr>
              <p:cNvSpPr/>
              <p:nvPr/>
            </p:nvSpPr>
            <p:spPr>
              <a:xfrm>
                <a:off x="7580570" y="1986047"/>
                <a:ext cx="124780" cy="140205"/>
              </a:xfrm>
              <a:prstGeom prst="rect">
                <a:avLst/>
              </a:prstGeom>
              <a:solidFill>
                <a:srgbClr val="F2F2F2"/>
              </a:solidFill>
              <a:ln>
                <a:solidFill>
                  <a:srgbClr val="FFD9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D966"/>
                  </a:solidFill>
                </a:endParaRPr>
              </a:p>
            </p:txBody>
          </p:sp>
          <p:pic>
            <p:nvPicPr>
              <p:cNvPr id="31" name="Graphic 30" descr="Clapping hands with solid fill">
                <a:extLst>
                  <a:ext uri="{FF2B5EF4-FFF2-40B4-BE49-F238E27FC236}">
                    <a16:creationId xmlns:a16="http://schemas.microsoft.com/office/drawing/2014/main" id="{07AF170B-9250-E6C7-5646-5F5B85DC93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575013" y="1978249"/>
                <a:ext cx="148003" cy="148003"/>
              </a:xfrm>
              <a:prstGeom prst="rect">
                <a:avLst/>
              </a:prstGeom>
            </p:spPr>
          </p:pic>
        </p:grpSp>
        <p:cxnSp>
          <p:nvCxnSpPr>
            <p:cNvPr id="25" name="Straight Connector 24">
              <a:extLst>
                <a:ext uri="{FF2B5EF4-FFF2-40B4-BE49-F238E27FC236}">
                  <a16:creationId xmlns:a16="http://schemas.microsoft.com/office/drawing/2014/main" id="{C175A430-E4ED-E156-49B4-06A4D5E7E4BC}"/>
                </a:ext>
              </a:extLst>
            </p:cNvPr>
            <p:cNvCxnSpPr>
              <a:cxnSpLocks/>
            </p:cNvCxnSpPr>
            <p:nvPr/>
          </p:nvCxnSpPr>
          <p:spPr>
            <a:xfrm>
              <a:off x="7601744" y="2002644"/>
              <a:ext cx="76200" cy="0"/>
            </a:xfrm>
            <a:prstGeom prst="line">
              <a:avLst/>
            </a:prstGeom>
            <a:ln w="19050">
              <a:solidFill>
                <a:srgbClr val="F2F2F2"/>
              </a:solidFill>
            </a:ln>
          </p:spPr>
          <p:style>
            <a:lnRef idx="1">
              <a:schemeClr val="accent1"/>
            </a:lnRef>
            <a:fillRef idx="0">
              <a:schemeClr val="accent1"/>
            </a:fillRef>
            <a:effectRef idx="0">
              <a:schemeClr val="accent1"/>
            </a:effectRef>
            <a:fontRef idx="minor">
              <a:schemeClr val="tx1"/>
            </a:fontRef>
          </p:style>
        </p:cxnSp>
      </p:grpSp>
      <p:sp>
        <p:nvSpPr>
          <p:cNvPr id="32" name="Rectangle 31">
            <a:extLst>
              <a:ext uri="{FF2B5EF4-FFF2-40B4-BE49-F238E27FC236}">
                <a16:creationId xmlns:a16="http://schemas.microsoft.com/office/drawing/2014/main" id="{42D67C4F-5F46-6E80-B188-CB41FE7BA678}"/>
              </a:ext>
            </a:extLst>
          </p:cNvPr>
          <p:cNvSpPr/>
          <p:nvPr/>
        </p:nvSpPr>
        <p:spPr>
          <a:xfrm>
            <a:off x="6041426" y="3295974"/>
            <a:ext cx="129663" cy="140205"/>
          </a:xfrm>
          <a:prstGeom prst="rect">
            <a:avLst/>
          </a:prstGeom>
          <a:solidFill>
            <a:srgbClr val="F2F2F2"/>
          </a:solidFill>
          <a:ln>
            <a:solidFill>
              <a:srgbClr val="FFD9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D966"/>
                </a:solidFill>
              </a:rPr>
              <a:t>+</a:t>
            </a:r>
          </a:p>
        </p:txBody>
      </p:sp>
      <p:grpSp>
        <p:nvGrpSpPr>
          <p:cNvPr id="35" name="Group 34">
            <a:extLst>
              <a:ext uri="{FF2B5EF4-FFF2-40B4-BE49-F238E27FC236}">
                <a16:creationId xmlns:a16="http://schemas.microsoft.com/office/drawing/2014/main" id="{E63261FA-EBBA-1FD5-7C8C-70340749523E}"/>
              </a:ext>
            </a:extLst>
          </p:cNvPr>
          <p:cNvGrpSpPr/>
          <p:nvPr/>
        </p:nvGrpSpPr>
        <p:grpSpPr>
          <a:xfrm>
            <a:off x="6040753" y="3461284"/>
            <a:ext cx="148003" cy="151488"/>
            <a:chOff x="7575013" y="1978249"/>
            <a:chExt cx="148003" cy="148003"/>
          </a:xfrm>
        </p:grpSpPr>
        <p:grpSp>
          <p:nvGrpSpPr>
            <p:cNvPr id="39" name="Group 38">
              <a:extLst>
                <a:ext uri="{FF2B5EF4-FFF2-40B4-BE49-F238E27FC236}">
                  <a16:creationId xmlns:a16="http://schemas.microsoft.com/office/drawing/2014/main" id="{6B04D40B-A138-B0C6-B79A-7597B9279ECB}"/>
                </a:ext>
              </a:extLst>
            </p:cNvPr>
            <p:cNvGrpSpPr/>
            <p:nvPr/>
          </p:nvGrpSpPr>
          <p:grpSpPr>
            <a:xfrm>
              <a:off x="7575013" y="1978249"/>
              <a:ext cx="148003" cy="148003"/>
              <a:chOff x="7575013" y="1978249"/>
              <a:chExt cx="148003" cy="148003"/>
            </a:xfrm>
          </p:grpSpPr>
          <p:sp>
            <p:nvSpPr>
              <p:cNvPr id="42" name="Rectangle 41">
                <a:extLst>
                  <a:ext uri="{FF2B5EF4-FFF2-40B4-BE49-F238E27FC236}">
                    <a16:creationId xmlns:a16="http://schemas.microsoft.com/office/drawing/2014/main" id="{C2EE2A11-714D-F1D8-8718-CB47BD164ECE}"/>
                  </a:ext>
                </a:extLst>
              </p:cNvPr>
              <p:cNvSpPr/>
              <p:nvPr/>
            </p:nvSpPr>
            <p:spPr>
              <a:xfrm>
                <a:off x="7580570" y="1986047"/>
                <a:ext cx="124780" cy="140205"/>
              </a:xfrm>
              <a:prstGeom prst="rect">
                <a:avLst/>
              </a:prstGeom>
              <a:solidFill>
                <a:srgbClr val="F2F2F2"/>
              </a:solidFill>
              <a:ln>
                <a:solidFill>
                  <a:srgbClr val="FFD9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D966"/>
                  </a:solidFill>
                </a:endParaRPr>
              </a:p>
            </p:txBody>
          </p:sp>
          <p:pic>
            <p:nvPicPr>
              <p:cNvPr id="44" name="Graphic 43" descr="Clapping hands with solid fill">
                <a:extLst>
                  <a:ext uri="{FF2B5EF4-FFF2-40B4-BE49-F238E27FC236}">
                    <a16:creationId xmlns:a16="http://schemas.microsoft.com/office/drawing/2014/main" id="{A0B63A4B-2857-0EC8-474A-8FFBF06AC9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575013" y="1978249"/>
                <a:ext cx="148003" cy="148003"/>
              </a:xfrm>
              <a:prstGeom prst="rect">
                <a:avLst/>
              </a:prstGeom>
            </p:spPr>
          </p:pic>
        </p:grpSp>
        <p:cxnSp>
          <p:nvCxnSpPr>
            <p:cNvPr id="40" name="Straight Connector 39">
              <a:extLst>
                <a:ext uri="{FF2B5EF4-FFF2-40B4-BE49-F238E27FC236}">
                  <a16:creationId xmlns:a16="http://schemas.microsoft.com/office/drawing/2014/main" id="{07B88899-1ACF-74ED-88A7-803D16BFD4D1}"/>
                </a:ext>
              </a:extLst>
            </p:cNvPr>
            <p:cNvCxnSpPr>
              <a:cxnSpLocks/>
            </p:cNvCxnSpPr>
            <p:nvPr/>
          </p:nvCxnSpPr>
          <p:spPr>
            <a:xfrm>
              <a:off x="7601744" y="2002644"/>
              <a:ext cx="76200" cy="0"/>
            </a:xfrm>
            <a:prstGeom prst="line">
              <a:avLst/>
            </a:prstGeom>
            <a:ln w="19050">
              <a:solidFill>
                <a:srgbClr val="F2F2F2"/>
              </a:solidFill>
            </a:ln>
          </p:spPr>
          <p:style>
            <a:lnRef idx="1">
              <a:schemeClr val="accent1"/>
            </a:lnRef>
            <a:fillRef idx="0">
              <a:schemeClr val="accent1"/>
            </a:fillRef>
            <a:effectRef idx="0">
              <a:schemeClr val="accent1"/>
            </a:effectRef>
            <a:fontRef idx="minor">
              <a:schemeClr val="tx1"/>
            </a:fontRef>
          </p:style>
        </p:cxnSp>
      </p:grpSp>
      <p:sp>
        <p:nvSpPr>
          <p:cNvPr id="47" name="Rectangle 46">
            <a:extLst>
              <a:ext uri="{FF2B5EF4-FFF2-40B4-BE49-F238E27FC236}">
                <a16:creationId xmlns:a16="http://schemas.microsoft.com/office/drawing/2014/main" id="{32D48D12-78E3-85AE-677D-5B98C6E83E8B}"/>
              </a:ext>
            </a:extLst>
          </p:cNvPr>
          <p:cNvSpPr/>
          <p:nvPr/>
        </p:nvSpPr>
        <p:spPr>
          <a:xfrm>
            <a:off x="6025610" y="3785953"/>
            <a:ext cx="129663" cy="140205"/>
          </a:xfrm>
          <a:prstGeom prst="rect">
            <a:avLst/>
          </a:prstGeom>
          <a:solidFill>
            <a:srgbClr val="F2F2F2"/>
          </a:solidFill>
          <a:ln>
            <a:solidFill>
              <a:srgbClr val="FFD9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rgbClr val="FFD966"/>
                </a:solidFill>
              </a:rPr>
              <a:t>+</a:t>
            </a:r>
          </a:p>
        </p:txBody>
      </p:sp>
      <p:grpSp>
        <p:nvGrpSpPr>
          <p:cNvPr id="49" name="Group 48">
            <a:extLst>
              <a:ext uri="{FF2B5EF4-FFF2-40B4-BE49-F238E27FC236}">
                <a16:creationId xmlns:a16="http://schemas.microsoft.com/office/drawing/2014/main" id="{DFC4AB73-40D4-12CF-2E80-106E03EACEBF}"/>
              </a:ext>
            </a:extLst>
          </p:cNvPr>
          <p:cNvGrpSpPr/>
          <p:nvPr/>
        </p:nvGrpSpPr>
        <p:grpSpPr>
          <a:xfrm>
            <a:off x="6024937" y="3951263"/>
            <a:ext cx="148003" cy="151488"/>
            <a:chOff x="7575013" y="1978249"/>
            <a:chExt cx="148003" cy="148003"/>
          </a:xfrm>
        </p:grpSpPr>
        <p:grpSp>
          <p:nvGrpSpPr>
            <p:cNvPr id="53" name="Group 52">
              <a:extLst>
                <a:ext uri="{FF2B5EF4-FFF2-40B4-BE49-F238E27FC236}">
                  <a16:creationId xmlns:a16="http://schemas.microsoft.com/office/drawing/2014/main" id="{1A74B2D7-3CBD-615A-22D3-7D9EB69217B1}"/>
                </a:ext>
              </a:extLst>
            </p:cNvPr>
            <p:cNvGrpSpPr/>
            <p:nvPr/>
          </p:nvGrpSpPr>
          <p:grpSpPr>
            <a:xfrm>
              <a:off x="7575013" y="1978249"/>
              <a:ext cx="148003" cy="148003"/>
              <a:chOff x="7575013" y="1978249"/>
              <a:chExt cx="148003" cy="148003"/>
            </a:xfrm>
          </p:grpSpPr>
          <p:sp>
            <p:nvSpPr>
              <p:cNvPr id="59" name="Rectangle 58">
                <a:extLst>
                  <a:ext uri="{FF2B5EF4-FFF2-40B4-BE49-F238E27FC236}">
                    <a16:creationId xmlns:a16="http://schemas.microsoft.com/office/drawing/2014/main" id="{338DB64A-6EFB-98BE-24C9-3325EAEFAB98}"/>
                  </a:ext>
                </a:extLst>
              </p:cNvPr>
              <p:cNvSpPr/>
              <p:nvPr/>
            </p:nvSpPr>
            <p:spPr>
              <a:xfrm>
                <a:off x="7580570" y="1986047"/>
                <a:ext cx="124780" cy="140205"/>
              </a:xfrm>
              <a:prstGeom prst="rect">
                <a:avLst/>
              </a:prstGeom>
              <a:solidFill>
                <a:srgbClr val="F2F2F2"/>
              </a:solidFill>
              <a:ln>
                <a:solidFill>
                  <a:srgbClr val="FFD9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solidFill>
                    <a:srgbClr val="FFD966"/>
                  </a:solidFill>
                </a:endParaRPr>
              </a:p>
            </p:txBody>
          </p:sp>
          <p:pic>
            <p:nvPicPr>
              <p:cNvPr id="60" name="Graphic 59" descr="Clapping hands with solid fill">
                <a:extLst>
                  <a:ext uri="{FF2B5EF4-FFF2-40B4-BE49-F238E27FC236}">
                    <a16:creationId xmlns:a16="http://schemas.microsoft.com/office/drawing/2014/main" id="{CD1E1153-7BE1-6D89-4876-28A7EC6C27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575013" y="1978249"/>
                <a:ext cx="148003" cy="148003"/>
              </a:xfrm>
              <a:prstGeom prst="rect">
                <a:avLst/>
              </a:prstGeom>
            </p:spPr>
          </p:pic>
        </p:grpSp>
        <p:cxnSp>
          <p:nvCxnSpPr>
            <p:cNvPr id="54" name="Straight Connector 53">
              <a:extLst>
                <a:ext uri="{FF2B5EF4-FFF2-40B4-BE49-F238E27FC236}">
                  <a16:creationId xmlns:a16="http://schemas.microsoft.com/office/drawing/2014/main" id="{4595B336-FA39-95AA-BF5D-1637E6AD7952}"/>
                </a:ext>
              </a:extLst>
            </p:cNvPr>
            <p:cNvCxnSpPr>
              <a:cxnSpLocks/>
            </p:cNvCxnSpPr>
            <p:nvPr/>
          </p:nvCxnSpPr>
          <p:spPr>
            <a:xfrm>
              <a:off x="7601744" y="2002644"/>
              <a:ext cx="76200" cy="0"/>
            </a:xfrm>
            <a:prstGeom prst="line">
              <a:avLst/>
            </a:prstGeom>
            <a:ln w="19050">
              <a:solidFill>
                <a:srgbClr val="F2F2F2"/>
              </a:solidFill>
            </a:ln>
          </p:spPr>
          <p:style>
            <a:lnRef idx="1">
              <a:schemeClr val="accent1"/>
            </a:lnRef>
            <a:fillRef idx="0">
              <a:schemeClr val="accent1"/>
            </a:fillRef>
            <a:effectRef idx="0">
              <a:schemeClr val="accent1"/>
            </a:effectRef>
            <a:fontRef idx="minor">
              <a:schemeClr val="tx1"/>
            </a:fontRef>
          </p:style>
        </p:cxnSp>
      </p:grpSp>
      <p:cxnSp>
        <p:nvCxnSpPr>
          <p:cNvPr id="63" name="Straight Arrow Connector 62">
            <a:extLst>
              <a:ext uri="{FF2B5EF4-FFF2-40B4-BE49-F238E27FC236}">
                <a16:creationId xmlns:a16="http://schemas.microsoft.com/office/drawing/2014/main" id="{6481EEFB-DE62-508D-8BF1-56AAB103D74F}"/>
              </a:ext>
            </a:extLst>
          </p:cNvPr>
          <p:cNvCxnSpPr>
            <a:cxnSpLocks/>
          </p:cNvCxnSpPr>
          <p:nvPr/>
        </p:nvCxnSpPr>
        <p:spPr>
          <a:xfrm flipH="1">
            <a:off x="6206906" y="2013811"/>
            <a:ext cx="16641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6550C25-FFE6-6110-895F-183D0055B117}"/>
              </a:ext>
            </a:extLst>
          </p:cNvPr>
          <p:cNvCxnSpPr>
            <a:cxnSpLocks/>
          </p:cNvCxnSpPr>
          <p:nvPr/>
        </p:nvCxnSpPr>
        <p:spPr>
          <a:xfrm flipH="1">
            <a:off x="6206906" y="2206162"/>
            <a:ext cx="16641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F6CFEF44-F71E-6DBA-D5C7-908FC1739F4E}"/>
              </a:ext>
            </a:extLst>
          </p:cNvPr>
          <p:cNvSpPr txBox="1"/>
          <p:nvPr/>
        </p:nvSpPr>
        <p:spPr>
          <a:xfrm>
            <a:off x="7871012" y="1763199"/>
            <a:ext cx="1828706" cy="369332"/>
          </a:xfrm>
          <a:prstGeom prst="rect">
            <a:avLst/>
          </a:prstGeom>
          <a:noFill/>
        </p:spPr>
        <p:txBody>
          <a:bodyPr wrap="none" rtlCol="0">
            <a:spAutoFit/>
          </a:bodyPr>
          <a:lstStyle/>
          <a:p>
            <a:r>
              <a:rPr lang="en-US" dirty="0"/>
              <a:t>Add to Prayer List</a:t>
            </a:r>
          </a:p>
        </p:txBody>
      </p:sp>
      <p:sp>
        <p:nvSpPr>
          <p:cNvPr id="76" name="TextBox 75">
            <a:extLst>
              <a:ext uri="{FF2B5EF4-FFF2-40B4-BE49-F238E27FC236}">
                <a16:creationId xmlns:a16="http://schemas.microsoft.com/office/drawing/2014/main" id="{9164572A-7B4E-A0D4-8C6A-F169F4992A35}"/>
              </a:ext>
            </a:extLst>
          </p:cNvPr>
          <p:cNvSpPr txBox="1"/>
          <p:nvPr/>
        </p:nvSpPr>
        <p:spPr>
          <a:xfrm>
            <a:off x="7871012" y="2044040"/>
            <a:ext cx="872931" cy="369332"/>
          </a:xfrm>
          <a:prstGeom prst="rect">
            <a:avLst/>
          </a:prstGeom>
          <a:noFill/>
        </p:spPr>
        <p:txBody>
          <a:bodyPr wrap="none" rtlCol="0">
            <a:spAutoFit/>
          </a:bodyPr>
          <a:lstStyle/>
          <a:p>
            <a:r>
              <a:rPr lang="en-US" dirty="0"/>
              <a:t>Praying</a:t>
            </a:r>
          </a:p>
        </p:txBody>
      </p:sp>
      <p:cxnSp>
        <p:nvCxnSpPr>
          <p:cNvPr id="77" name="Straight Arrow Connector 76">
            <a:extLst>
              <a:ext uri="{FF2B5EF4-FFF2-40B4-BE49-F238E27FC236}">
                <a16:creationId xmlns:a16="http://schemas.microsoft.com/office/drawing/2014/main" id="{15EFB82E-AB4C-02B8-E549-F110AFC3AAA1}"/>
              </a:ext>
            </a:extLst>
          </p:cNvPr>
          <p:cNvCxnSpPr>
            <a:cxnSpLocks/>
          </p:cNvCxnSpPr>
          <p:nvPr/>
        </p:nvCxnSpPr>
        <p:spPr>
          <a:xfrm flipH="1" flipV="1">
            <a:off x="5372847" y="5194450"/>
            <a:ext cx="834059" cy="8559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938F4C00-82B5-2271-D805-B400028BD5B5}"/>
              </a:ext>
            </a:extLst>
          </p:cNvPr>
          <p:cNvSpPr txBox="1"/>
          <p:nvPr/>
        </p:nvSpPr>
        <p:spPr>
          <a:xfrm>
            <a:off x="6098938" y="6144330"/>
            <a:ext cx="1299715" cy="369332"/>
          </a:xfrm>
          <a:prstGeom prst="rect">
            <a:avLst/>
          </a:prstGeom>
          <a:noFill/>
        </p:spPr>
        <p:txBody>
          <a:bodyPr wrap="none" rtlCol="0">
            <a:spAutoFit/>
          </a:bodyPr>
          <a:lstStyle/>
          <a:p>
            <a:r>
              <a:rPr lang="en-US" dirty="0"/>
              <a:t>Prayer Time</a:t>
            </a:r>
          </a:p>
        </p:txBody>
      </p:sp>
      <p:sp>
        <p:nvSpPr>
          <p:cNvPr id="82" name="TextBox 81">
            <a:extLst>
              <a:ext uri="{FF2B5EF4-FFF2-40B4-BE49-F238E27FC236}">
                <a16:creationId xmlns:a16="http://schemas.microsoft.com/office/drawing/2014/main" id="{F169BAB2-CD4A-FEFA-E4D8-82C2D7F9E62F}"/>
              </a:ext>
            </a:extLst>
          </p:cNvPr>
          <p:cNvSpPr txBox="1"/>
          <p:nvPr/>
        </p:nvSpPr>
        <p:spPr>
          <a:xfrm>
            <a:off x="340659" y="178858"/>
            <a:ext cx="2310889" cy="646331"/>
          </a:xfrm>
          <a:prstGeom prst="rect">
            <a:avLst/>
          </a:prstGeom>
          <a:noFill/>
        </p:spPr>
        <p:txBody>
          <a:bodyPr wrap="none" rtlCol="0">
            <a:spAutoFit/>
          </a:bodyPr>
          <a:lstStyle/>
          <a:p>
            <a:r>
              <a:rPr lang="en-US" sz="3600" dirty="0"/>
              <a:t>Home Page</a:t>
            </a:r>
          </a:p>
        </p:txBody>
      </p:sp>
    </p:spTree>
    <p:extLst>
      <p:ext uri="{BB962C8B-B14F-4D97-AF65-F5344CB8AC3E}">
        <p14:creationId xmlns:p14="http://schemas.microsoft.com/office/powerpoint/2010/main" val="427964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321F375-21C1-0C79-BFB8-474A4C81A1E5}"/>
              </a:ext>
            </a:extLst>
          </p:cNvPr>
          <p:cNvSpPr/>
          <p:nvPr/>
        </p:nvSpPr>
        <p:spPr>
          <a:xfrm>
            <a:off x="3920904" y="507565"/>
            <a:ext cx="2480235" cy="4834965"/>
          </a:xfrm>
          <a:prstGeom prst="roundRect">
            <a:avLst/>
          </a:prstGeom>
          <a:solidFill>
            <a:srgbClr val="D9BEF4"/>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2C24AED8-4756-B2D2-0B3A-FF84706F6711}"/>
              </a:ext>
            </a:extLst>
          </p:cNvPr>
          <p:cNvSpPr/>
          <p:nvPr/>
        </p:nvSpPr>
        <p:spPr>
          <a:xfrm>
            <a:off x="4619812" y="502024"/>
            <a:ext cx="1093694" cy="268941"/>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43337D9C-1E6A-011B-70BB-7CD6953F7977}"/>
              </a:ext>
            </a:extLst>
          </p:cNvPr>
          <p:cNvGrpSpPr/>
          <p:nvPr/>
        </p:nvGrpSpPr>
        <p:grpSpPr>
          <a:xfrm>
            <a:off x="4795676" y="4438650"/>
            <a:ext cx="730694" cy="776698"/>
            <a:chOff x="7476565" y="1222981"/>
            <a:chExt cx="914401" cy="971972"/>
          </a:xfrm>
        </p:grpSpPr>
        <p:sp>
          <p:nvSpPr>
            <p:cNvPr id="19" name="Oval 18">
              <a:extLst>
                <a:ext uri="{FF2B5EF4-FFF2-40B4-BE49-F238E27FC236}">
                  <a16:creationId xmlns:a16="http://schemas.microsoft.com/office/drawing/2014/main" id="{5E7C50ED-6717-26A3-511B-2DC18BEF7268}"/>
                </a:ext>
              </a:extLst>
            </p:cNvPr>
            <p:cNvSpPr/>
            <p:nvPr/>
          </p:nvSpPr>
          <p:spPr>
            <a:xfrm>
              <a:off x="7476565" y="1280553"/>
              <a:ext cx="914400" cy="914400"/>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Clapping hands with solid fill">
              <a:extLst>
                <a:ext uri="{FF2B5EF4-FFF2-40B4-BE49-F238E27FC236}">
                  <a16:creationId xmlns:a16="http://schemas.microsoft.com/office/drawing/2014/main" id="{1553F9B9-4095-BBA8-8743-9E7AC3B67C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7476566" y="1222981"/>
              <a:ext cx="914400" cy="914401"/>
            </a:xfrm>
            <a:prstGeom prst="rect">
              <a:avLst/>
            </a:prstGeom>
          </p:spPr>
        </p:pic>
        <p:sp>
          <p:nvSpPr>
            <p:cNvPr id="21" name="Oval 20">
              <a:extLst>
                <a:ext uri="{FF2B5EF4-FFF2-40B4-BE49-F238E27FC236}">
                  <a16:creationId xmlns:a16="http://schemas.microsoft.com/office/drawing/2014/main" id="{407E5B2A-B491-EDA1-E40E-27538FAA769C}"/>
                </a:ext>
              </a:extLst>
            </p:cNvPr>
            <p:cNvSpPr/>
            <p:nvPr/>
          </p:nvSpPr>
          <p:spPr>
            <a:xfrm>
              <a:off x="7788275" y="1280553"/>
              <a:ext cx="222249" cy="158382"/>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A143AAD-0899-544C-02D5-16CA3764D7E3}"/>
                </a:ext>
              </a:extLst>
            </p:cNvPr>
            <p:cNvSpPr/>
            <p:nvPr/>
          </p:nvSpPr>
          <p:spPr>
            <a:xfrm>
              <a:off x="7711516" y="1309339"/>
              <a:ext cx="222249" cy="158382"/>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8ECD1AAC-BF4D-9A2D-EF82-97DF2EEE080C}"/>
              </a:ext>
            </a:extLst>
          </p:cNvPr>
          <p:cNvSpPr txBox="1"/>
          <p:nvPr/>
        </p:nvSpPr>
        <p:spPr>
          <a:xfrm>
            <a:off x="340659" y="178858"/>
            <a:ext cx="3409267" cy="646331"/>
          </a:xfrm>
          <a:prstGeom prst="rect">
            <a:avLst/>
          </a:prstGeom>
          <a:noFill/>
        </p:spPr>
        <p:txBody>
          <a:bodyPr wrap="none" rtlCol="0">
            <a:spAutoFit/>
          </a:bodyPr>
          <a:lstStyle/>
          <a:p>
            <a:r>
              <a:rPr lang="en-US" sz="3600" dirty="0"/>
              <a:t>Prayer Time Page</a:t>
            </a:r>
          </a:p>
        </p:txBody>
      </p:sp>
      <p:sp>
        <p:nvSpPr>
          <p:cNvPr id="9" name="Rectangle: Rounded Corners 8">
            <a:extLst>
              <a:ext uri="{FF2B5EF4-FFF2-40B4-BE49-F238E27FC236}">
                <a16:creationId xmlns:a16="http://schemas.microsoft.com/office/drawing/2014/main" id="{8F872B6E-86DB-275D-2E36-85C072263DF7}"/>
              </a:ext>
            </a:extLst>
          </p:cNvPr>
          <p:cNvSpPr/>
          <p:nvPr/>
        </p:nvSpPr>
        <p:spPr>
          <a:xfrm>
            <a:off x="4122822" y="942781"/>
            <a:ext cx="2076400" cy="433003"/>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rPr>
              <a:t>Spirit of the Living God</a:t>
            </a:r>
          </a:p>
          <a:p>
            <a:pPr algn="r"/>
            <a:r>
              <a:rPr lang="en-US" sz="800" dirty="0">
                <a:solidFill>
                  <a:schemeClr val="tx1"/>
                </a:solidFill>
              </a:rPr>
              <a:t>Vertical Worship</a:t>
            </a:r>
          </a:p>
        </p:txBody>
      </p:sp>
      <p:sp>
        <p:nvSpPr>
          <p:cNvPr id="64" name="Action Button: Go Forward or Next 63">
            <a:hlinkClick r:id="" action="ppaction://hlinkshowjump?jump=nextslide" highlightClick="1"/>
            <a:extLst>
              <a:ext uri="{FF2B5EF4-FFF2-40B4-BE49-F238E27FC236}">
                <a16:creationId xmlns:a16="http://schemas.microsoft.com/office/drawing/2014/main" id="{A58C2961-18F8-5BC0-D58E-7B3D0BF71A8B}"/>
              </a:ext>
            </a:extLst>
          </p:cNvPr>
          <p:cNvSpPr/>
          <p:nvPr/>
        </p:nvSpPr>
        <p:spPr>
          <a:xfrm>
            <a:off x="4177552" y="1002591"/>
            <a:ext cx="340660" cy="313381"/>
          </a:xfrm>
          <a:prstGeom prst="actionButtonForwardNext">
            <a:avLst/>
          </a:prstGeom>
          <a:solidFill>
            <a:srgbClr val="FFD9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Arrow Connector 65">
            <a:extLst>
              <a:ext uri="{FF2B5EF4-FFF2-40B4-BE49-F238E27FC236}">
                <a16:creationId xmlns:a16="http://schemas.microsoft.com/office/drawing/2014/main" id="{C3605DD9-7FCF-2F56-4586-A1A941E16624}"/>
              </a:ext>
            </a:extLst>
          </p:cNvPr>
          <p:cNvCxnSpPr>
            <a:cxnSpLocks/>
          </p:cNvCxnSpPr>
          <p:nvPr/>
        </p:nvCxnSpPr>
        <p:spPr>
          <a:xfrm flipH="1">
            <a:off x="6199222" y="1154304"/>
            <a:ext cx="16641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B7153A2-5E7B-BA4F-803E-9690C7919578}"/>
              </a:ext>
            </a:extLst>
          </p:cNvPr>
          <p:cNvSpPr txBox="1"/>
          <p:nvPr/>
        </p:nvSpPr>
        <p:spPr>
          <a:xfrm>
            <a:off x="7863328" y="1006452"/>
            <a:ext cx="1669368" cy="369332"/>
          </a:xfrm>
          <a:prstGeom prst="rect">
            <a:avLst/>
          </a:prstGeom>
          <a:noFill/>
        </p:spPr>
        <p:txBody>
          <a:bodyPr wrap="none" rtlCol="0">
            <a:spAutoFit/>
          </a:bodyPr>
          <a:lstStyle/>
          <a:p>
            <a:r>
              <a:rPr lang="en-US" dirty="0"/>
              <a:t>Worship Playlist</a:t>
            </a:r>
          </a:p>
        </p:txBody>
      </p:sp>
      <p:grpSp>
        <p:nvGrpSpPr>
          <p:cNvPr id="91" name="Group 90">
            <a:extLst>
              <a:ext uri="{FF2B5EF4-FFF2-40B4-BE49-F238E27FC236}">
                <a16:creationId xmlns:a16="http://schemas.microsoft.com/office/drawing/2014/main" id="{97336437-054A-6E94-DF5A-2BB78AA82ABA}"/>
              </a:ext>
            </a:extLst>
          </p:cNvPr>
          <p:cNvGrpSpPr/>
          <p:nvPr/>
        </p:nvGrpSpPr>
        <p:grpSpPr>
          <a:xfrm>
            <a:off x="4102992" y="4438650"/>
            <a:ext cx="560577" cy="560577"/>
            <a:chOff x="7863328" y="2712108"/>
            <a:chExt cx="800847" cy="800847"/>
          </a:xfrm>
        </p:grpSpPr>
        <p:sp>
          <p:nvSpPr>
            <p:cNvPr id="78" name="Rectangle: Rounded Corners 77">
              <a:extLst>
                <a:ext uri="{FF2B5EF4-FFF2-40B4-BE49-F238E27FC236}">
                  <a16:creationId xmlns:a16="http://schemas.microsoft.com/office/drawing/2014/main" id="{3A2C1484-8280-D851-49BF-FEE6FD8FCDC3}"/>
                </a:ext>
              </a:extLst>
            </p:cNvPr>
            <p:cNvSpPr/>
            <p:nvPr/>
          </p:nvSpPr>
          <p:spPr>
            <a:xfrm>
              <a:off x="7863328" y="2712108"/>
              <a:ext cx="800847" cy="800847"/>
            </a:xfrm>
            <a:prstGeom prst="roundRect">
              <a:avLst/>
            </a:prstGeom>
            <a:solidFill>
              <a:srgbClr val="FFD9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latin typeface="Book Antiqua" panose="02040602050305030304" pitchFamily="18" charset="0"/>
                </a:rPr>
                <a:t>HOLY BIBLE</a:t>
              </a:r>
            </a:p>
            <a:p>
              <a:pPr algn="ctr"/>
              <a:endParaRPr lang="en-US" sz="800" b="1" dirty="0">
                <a:latin typeface="Book Antiqua" panose="02040602050305030304" pitchFamily="18" charset="0"/>
              </a:endParaRPr>
            </a:p>
          </p:txBody>
        </p:sp>
        <p:sp>
          <p:nvSpPr>
            <p:cNvPr id="84" name="Rectangle: Diagonal Corners Rounded 83">
              <a:extLst>
                <a:ext uri="{FF2B5EF4-FFF2-40B4-BE49-F238E27FC236}">
                  <a16:creationId xmlns:a16="http://schemas.microsoft.com/office/drawing/2014/main" id="{3197A3E2-3B6C-3D61-2990-B0F2D6D6F233}"/>
                </a:ext>
              </a:extLst>
            </p:cNvPr>
            <p:cNvSpPr/>
            <p:nvPr/>
          </p:nvSpPr>
          <p:spPr>
            <a:xfrm>
              <a:off x="7956631" y="3269130"/>
              <a:ext cx="638144" cy="173464"/>
            </a:xfrm>
            <a:custGeom>
              <a:avLst/>
              <a:gdLst>
                <a:gd name="connsiteX0" fmla="*/ 152403 w 914400"/>
                <a:gd name="connsiteY0" fmla="*/ 0 h 914400"/>
                <a:gd name="connsiteX1" fmla="*/ 914400 w 914400"/>
                <a:gd name="connsiteY1" fmla="*/ 0 h 914400"/>
                <a:gd name="connsiteX2" fmla="*/ 914400 w 914400"/>
                <a:gd name="connsiteY2" fmla="*/ 0 h 914400"/>
                <a:gd name="connsiteX3" fmla="*/ 914400 w 914400"/>
                <a:gd name="connsiteY3" fmla="*/ 761997 h 914400"/>
                <a:gd name="connsiteX4" fmla="*/ 761997 w 914400"/>
                <a:gd name="connsiteY4" fmla="*/ 914400 h 914400"/>
                <a:gd name="connsiteX5" fmla="*/ 0 w 914400"/>
                <a:gd name="connsiteY5" fmla="*/ 914400 h 914400"/>
                <a:gd name="connsiteX6" fmla="*/ 0 w 914400"/>
                <a:gd name="connsiteY6" fmla="*/ 914400 h 914400"/>
                <a:gd name="connsiteX7" fmla="*/ 0 w 914400"/>
                <a:gd name="connsiteY7" fmla="*/ 152403 h 914400"/>
                <a:gd name="connsiteX8" fmla="*/ 152403 w 914400"/>
                <a:gd name="connsiteY8" fmla="*/ 0 h 914400"/>
                <a:gd name="connsiteX0" fmla="*/ 163692 w 925689"/>
                <a:gd name="connsiteY0" fmla="*/ 0 h 914400"/>
                <a:gd name="connsiteX1" fmla="*/ 925689 w 925689"/>
                <a:gd name="connsiteY1" fmla="*/ 0 h 914400"/>
                <a:gd name="connsiteX2" fmla="*/ 925689 w 925689"/>
                <a:gd name="connsiteY2" fmla="*/ 0 h 914400"/>
                <a:gd name="connsiteX3" fmla="*/ 925689 w 925689"/>
                <a:gd name="connsiteY3" fmla="*/ 761997 h 914400"/>
                <a:gd name="connsiteX4" fmla="*/ 773286 w 925689"/>
                <a:gd name="connsiteY4" fmla="*/ 914400 h 914400"/>
                <a:gd name="connsiteX5" fmla="*/ 11289 w 925689"/>
                <a:gd name="connsiteY5" fmla="*/ 914400 h 914400"/>
                <a:gd name="connsiteX6" fmla="*/ 11289 w 925689"/>
                <a:gd name="connsiteY6" fmla="*/ 914400 h 914400"/>
                <a:gd name="connsiteX7" fmla="*/ 11289 w 925689"/>
                <a:gd name="connsiteY7" fmla="*/ 152403 h 914400"/>
                <a:gd name="connsiteX8" fmla="*/ 163692 w 925689"/>
                <a:gd name="connsiteY8" fmla="*/ 0 h 914400"/>
                <a:gd name="connsiteX0" fmla="*/ 163692 w 925689"/>
                <a:gd name="connsiteY0" fmla="*/ 0 h 914400"/>
                <a:gd name="connsiteX1" fmla="*/ 925689 w 925689"/>
                <a:gd name="connsiteY1" fmla="*/ 0 h 914400"/>
                <a:gd name="connsiteX2" fmla="*/ 925689 w 925689"/>
                <a:gd name="connsiteY2" fmla="*/ 0 h 914400"/>
                <a:gd name="connsiteX3" fmla="*/ 925689 w 925689"/>
                <a:gd name="connsiteY3" fmla="*/ 761997 h 914400"/>
                <a:gd name="connsiteX4" fmla="*/ 773286 w 925689"/>
                <a:gd name="connsiteY4" fmla="*/ 914400 h 914400"/>
                <a:gd name="connsiteX5" fmla="*/ 207174 w 925689"/>
                <a:gd name="connsiteY5" fmla="*/ 914400 h 914400"/>
                <a:gd name="connsiteX6" fmla="*/ 11289 w 925689"/>
                <a:gd name="connsiteY6" fmla="*/ 914400 h 914400"/>
                <a:gd name="connsiteX7" fmla="*/ 11289 w 925689"/>
                <a:gd name="connsiteY7" fmla="*/ 914400 h 914400"/>
                <a:gd name="connsiteX8" fmla="*/ 11289 w 925689"/>
                <a:gd name="connsiteY8" fmla="*/ 152403 h 914400"/>
                <a:gd name="connsiteX9" fmla="*/ 163692 w 925689"/>
                <a:gd name="connsiteY9" fmla="*/ 0 h 914400"/>
                <a:gd name="connsiteX0" fmla="*/ 166481 w 928478"/>
                <a:gd name="connsiteY0" fmla="*/ 0 h 914400"/>
                <a:gd name="connsiteX1" fmla="*/ 928478 w 928478"/>
                <a:gd name="connsiteY1" fmla="*/ 0 h 914400"/>
                <a:gd name="connsiteX2" fmla="*/ 928478 w 928478"/>
                <a:gd name="connsiteY2" fmla="*/ 0 h 914400"/>
                <a:gd name="connsiteX3" fmla="*/ 928478 w 928478"/>
                <a:gd name="connsiteY3" fmla="*/ 761997 h 914400"/>
                <a:gd name="connsiteX4" fmla="*/ 776075 w 928478"/>
                <a:gd name="connsiteY4" fmla="*/ 914400 h 914400"/>
                <a:gd name="connsiteX5" fmla="*/ 209963 w 928478"/>
                <a:gd name="connsiteY5" fmla="*/ 914400 h 914400"/>
                <a:gd name="connsiteX6" fmla="*/ 14078 w 928478"/>
                <a:gd name="connsiteY6" fmla="*/ 914400 h 914400"/>
                <a:gd name="connsiteX7" fmla="*/ 14078 w 928478"/>
                <a:gd name="connsiteY7" fmla="*/ 914400 h 914400"/>
                <a:gd name="connsiteX8" fmla="*/ 6763 w 928478"/>
                <a:gd name="connsiteY8" fmla="*/ 735106 h 914400"/>
                <a:gd name="connsiteX9" fmla="*/ 14078 w 928478"/>
                <a:gd name="connsiteY9" fmla="*/ 152403 h 914400"/>
                <a:gd name="connsiteX10" fmla="*/ 166481 w 928478"/>
                <a:gd name="connsiteY10" fmla="*/ 0 h 914400"/>
                <a:gd name="connsiteX0" fmla="*/ 166481 w 928478"/>
                <a:gd name="connsiteY0" fmla="*/ 0 h 914400"/>
                <a:gd name="connsiteX1" fmla="*/ 928478 w 928478"/>
                <a:gd name="connsiteY1" fmla="*/ 0 h 914400"/>
                <a:gd name="connsiteX2" fmla="*/ 928478 w 928478"/>
                <a:gd name="connsiteY2" fmla="*/ 0 h 914400"/>
                <a:gd name="connsiteX3" fmla="*/ 928478 w 928478"/>
                <a:gd name="connsiteY3" fmla="*/ 761997 h 914400"/>
                <a:gd name="connsiteX4" fmla="*/ 776075 w 928478"/>
                <a:gd name="connsiteY4" fmla="*/ 914400 h 914400"/>
                <a:gd name="connsiteX5" fmla="*/ 209963 w 928478"/>
                <a:gd name="connsiteY5" fmla="*/ 914400 h 914400"/>
                <a:gd name="connsiteX6" fmla="*/ 14078 w 928478"/>
                <a:gd name="connsiteY6" fmla="*/ 914400 h 914400"/>
                <a:gd name="connsiteX7" fmla="*/ 6763 w 928478"/>
                <a:gd name="connsiteY7" fmla="*/ 735106 h 914400"/>
                <a:gd name="connsiteX8" fmla="*/ 14078 w 928478"/>
                <a:gd name="connsiteY8" fmla="*/ 152403 h 914400"/>
                <a:gd name="connsiteX9" fmla="*/ 166481 w 928478"/>
                <a:gd name="connsiteY9" fmla="*/ 0 h 914400"/>
                <a:gd name="connsiteX0" fmla="*/ 166481 w 928478"/>
                <a:gd name="connsiteY0" fmla="*/ 0 h 914400"/>
                <a:gd name="connsiteX1" fmla="*/ 928478 w 928478"/>
                <a:gd name="connsiteY1" fmla="*/ 0 h 914400"/>
                <a:gd name="connsiteX2" fmla="*/ 928478 w 928478"/>
                <a:gd name="connsiteY2" fmla="*/ 0 h 914400"/>
                <a:gd name="connsiteX3" fmla="*/ 928478 w 928478"/>
                <a:gd name="connsiteY3" fmla="*/ 761997 h 914400"/>
                <a:gd name="connsiteX4" fmla="*/ 776075 w 928478"/>
                <a:gd name="connsiteY4" fmla="*/ 914400 h 914400"/>
                <a:gd name="connsiteX5" fmla="*/ 209963 w 928478"/>
                <a:gd name="connsiteY5" fmla="*/ 914400 h 914400"/>
                <a:gd name="connsiteX6" fmla="*/ 6763 w 928478"/>
                <a:gd name="connsiteY6" fmla="*/ 735106 h 914400"/>
                <a:gd name="connsiteX7" fmla="*/ 14078 w 928478"/>
                <a:gd name="connsiteY7" fmla="*/ 152403 h 914400"/>
                <a:gd name="connsiteX8" fmla="*/ 166481 w 928478"/>
                <a:gd name="connsiteY8" fmla="*/ 0 h 914400"/>
                <a:gd name="connsiteX0" fmla="*/ 166481 w 928478"/>
                <a:gd name="connsiteY0" fmla="*/ 0 h 914400"/>
                <a:gd name="connsiteX1" fmla="*/ 928478 w 928478"/>
                <a:gd name="connsiteY1" fmla="*/ 0 h 914400"/>
                <a:gd name="connsiteX2" fmla="*/ 928478 w 928478"/>
                <a:gd name="connsiteY2" fmla="*/ 0 h 914400"/>
                <a:gd name="connsiteX3" fmla="*/ 928478 w 928478"/>
                <a:gd name="connsiteY3" fmla="*/ 761997 h 914400"/>
                <a:gd name="connsiteX4" fmla="*/ 776075 w 928478"/>
                <a:gd name="connsiteY4" fmla="*/ 914400 h 914400"/>
                <a:gd name="connsiteX5" fmla="*/ 209963 w 928478"/>
                <a:gd name="connsiteY5" fmla="*/ 914400 h 914400"/>
                <a:gd name="connsiteX6" fmla="*/ 6763 w 928478"/>
                <a:gd name="connsiteY6" fmla="*/ 735106 h 914400"/>
                <a:gd name="connsiteX7" fmla="*/ 14078 w 928478"/>
                <a:gd name="connsiteY7" fmla="*/ 152403 h 914400"/>
                <a:gd name="connsiteX8" fmla="*/ 166481 w 928478"/>
                <a:gd name="connsiteY8" fmla="*/ 0 h 914400"/>
                <a:gd name="connsiteX0" fmla="*/ 166481 w 928478"/>
                <a:gd name="connsiteY0" fmla="*/ 0 h 914400"/>
                <a:gd name="connsiteX1" fmla="*/ 928478 w 928478"/>
                <a:gd name="connsiteY1" fmla="*/ 0 h 914400"/>
                <a:gd name="connsiteX2" fmla="*/ 928478 w 928478"/>
                <a:gd name="connsiteY2" fmla="*/ 0 h 914400"/>
                <a:gd name="connsiteX3" fmla="*/ 928478 w 928478"/>
                <a:gd name="connsiteY3" fmla="*/ 761997 h 914400"/>
                <a:gd name="connsiteX4" fmla="*/ 776075 w 928478"/>
                <a:gd name="connsiteY4" fmla="*/ 914400 h 914400"/>
                <a:gd name="connsiteX5" fmla="*/ 209963 w 928478"/>
                <a:gd name="connsiteY5" fmla="*/ 914400 h 914400"/>
                <a:gd name="connsiteX6" fmla="*/ 6763 w 928478"/>
                <a:gd name="connsiteY6" fmla="*/ 735106 h 914400"/>
                <a:gd name="connsiteX7" fmla="*/ 14078 w 928478"/>
                <a:gd name="connsiteY7" fmla="*/ 152403 h 914400"/>
                <a:gd name="connsiteX8" fmla="*/ 166481 w 928478"/>
                <a:gd name="connsiteY8"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8478" h="914400">
                  <a:moveTo>
                    <a:pt x="166481" y="0"/>
                  </a:moveTo>
                  <a:lnTo>
                    <a:pt x="928478" y="0"/>
                  </a:lnTo>
                  <a:lnTo>
                    <a:pt x="928478" y="0"/>
                  </a:lnTo>
                  <a:lnTo>
                    <a:pt x="928478" y="761997"/>
                  </a:lnTo>
                  <a:cubicBezTo>
                    <a:pt x="928478" y="846167"/>
                    <a:pt x="860245" y="914400"/>
                    <a:pt x="776075" y="914400"/>
                  </a:cubicBezTo>
                  <a:lnTo>
                    <a:pt x="209963" y="914400"/>
                  </a:lnTo>
                  <a:cubicBezTo>
                    <a:pt x="81745" y="884518"/>
                    <a:pt x="6763" y="862105"/>
                    <a:pt x="6763" y="735106"/>
                  </a:cubicBezTo>
                  <a:cubicBezTo>
                    <a:pt x="6763" y="608107"/>
                    <a:pt x="-12542" y="277909"/>
                    <a:pt x="14078" y="152403"/>
                  </a:cubicBezTo>
                  <a:cubicBezTo>
                    <a:pt x="14078" y="68233"/>
                    <a:pt x="82311" y="0"/>
                    <a:pt x="166481" y="0"/>
                  </a:cubicBezTo>
                  <a:close/>
                </a:path>
              </a:pathLst>
            </a:cu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a:extLst>
                <a:ext uri="{FF2B5EF4-FFF2-40B4-BE49-F238E27FC236}">
                  <a16:creationId xmlns:a16="http://schemas.microsoft.com/office/drawing/2014/main" id="{678BCAE4-0817-EFF1-D568-6AA7A3A1787E}"/>
                </a:ext>
              </a:extLst>
            </p:cNvPr>
            <p:cNvGrpSpPr/>
            <p:nvPr/>
          </p:nvGrpSpPr>
          <p:grpSpPr>
            <a:xfrm>
              <a:off x="8032376" y="3269130"/>
              <a:ext cx="189538" cy="159870"/>
              <a:chOff x="2619863" y="2305708"/>
              <a:chExt cx="385603" cy="591671"/>
            </a:xfrm>
          </p:grpSpPr>
          <p:grpSp>
            <p:nvGrpSpPr>
              <p:cNvPr id="87" name="Group 86">
                <a:extLst>
                  <a:ext uri="{FF2B5EF4-FFF2-40B4-BE49-F238E27FC236}">
                    <a16:creationId xmlns:a16="http://schemas.microsoft.com/office/drawing/2014/main" id="{D23F6CF1-927F-5613-C596-3B736BF1CA06}"/>
                  </a:ext>
                </a:extLst>
              </p:cNvPr>
              <p:cNvGrpSpPr/>
              <p:nvPr/>
            </p:nvGrpSpPr>
            <p:grpSpPr>
              <a:xfrm rot="10800000" flipH="1">
                <a:off x="2619864" y="2712108"/>
                <a:ext cx="385602" cy="185271"/>
                <a:chOff x="2021158" y="1375783"/>
                <a:chExt cx="958709" cy="506805"/>
              </a:xfrm>
              <a:solidFill>
                <a:srgbClr val="D9BEF4"/>
              </a:solidFill>
            </p:grpSpPr>
            <p:sp>
              <p:nvSpPr>
                <p:cNvPr id="85" name="Right Triangle 84">
                  <a:extLst>
                    <a:ext uri="{FF2B5EF4-FFF2-40B4-BE49-F238E27FC236}">
                      <a16:creationId xmlns:a16="http://schemas.microsoft.com/office/drawing/2014/main" id="{6F4EF25D-661B-9CF2-0948-3A9F85213291}"/>
                    </a:ext>
                  </a:extLst>
                </p:cNvPr>
                <p:cNvSpPr/>
                <p:nvPr/>
              </p:nvSpPr>
              <p:spPr>
                <a:xfrm>
                  <a:off x="2021158" y="1375783"/>
                  <a:ext cx="506804" cy="506804"/>
                </a:xfrm>
                <a:prstGeom prst="r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Right Triangle 85">
                  <a:extLst>
                    <a:ext uri="{FF2B5EF4-FFF2-40B4-BE49-F238E27FC236}">
                      <a16:creationId xmlns:a16="http://schemas.microsoft.com/office/drawing/2014/main" id="{DB731347-93B3-C157-C1BA-D72E685D9C32}"/>
                    </a:ext>
                  </a:extLst>
                </p:cNvPr>
                <p:cNvSpPr/>
                <p:nvPr/>
              </p:nvSpPr>
              <p:spPr>
                <a:xfrm flipH="1">
                  <a:off x="2473063" y="1375784"/>
                  <a:ext cx="506804" cy="506804"/>
                </a:xfrm>
                <a:prstGeom prst="rtTriangl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Rectangle 88">
                <a:extLst>
                  <a:ext uri="{FF2B5EF4-FFF2-40B4-BE49-F238E27FC236}">
                    <a16:creationId xmlns:a16="http://schemas.microsoft.com/office/drawing/2014/main" id="{8082378A-DD11-4612-E4B1-C0F3464DFF84}"/>
                  </a:ext>
                </a:extLst>
              </p:cNvPr>
              <p:cNvSpPr/>
              <p:nvPr/>
            </p:nvSpPr>
            <p:spPr>
              <a:xfrm>
                <a:off x="2619863" y="2305708"/>
                <a:ext cx="385603" cy="406400"/>
              </a:xfrm>
              <a:prstGeom prst="rect">
                <a:avLst/>
              </a:prstGeom>
              <a:solidFill>
                <a:srgbClr val="D9BE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92" name="Graphic 91" descr="List with solid fill">
            <a:extLst>
              <a:ext uri="{FF2B5EF4-FFF2-40B4-BE49-F238E27FC236}">
                <a16:creationId xmlns:a16="http://schemas.microsoft.com/office/drawing/2014/main" id="{4F9E8991-A106-64D9-8FB1-8A9DBF4DEAF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27574" y="4406294"/>
            <a:ext cx="672359" cy="625997"/>
          </a:xfrm>
          <a:prstGeom prst="rect">
            <a:avLst/>
          </a:prstGeom>
        </p:spPr>
      </p:pic>
      <p:sp>
        <p:nvSpPr>
          <p:cNvPr id="93" name="Rectangle 92">
            <a:extLst>
              <a:ext uri="{FF2B5EF4-FFF2-40B4-BE49-F238E27FC236}">
                <a16:creationId xmlns:a16="http://schemas.microsoft.com/office/drawing/2014/main" id="{989EDA4D-B647-9F1C-8E10-9E4F07CECC89}"/>
              </a:ext>
            </a:extLst>
          </p:cNvPr>
          <p:cNvSpPr/>
          <p:nvPr/>
        </p:nvSpPr>
        <p:spPr>
          <a:xfrm>
            <a:off x="4064373" y="1510090"/>
            <a:ext cx="2208667" cy="2806919"/>
          </a:xfrm>
          <a:prstGeom prst="rect">
            <a:avLst/>
          </a:prstGeom>
          <a:solidFill>
            <a:srgbClr val="F2F2F2"/>
          </a:solidFill>
          <a:ln w="381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latin typeface="Freestyle Script" panose="030804020302050B0404" pitchFamily="66" charset="0"/>
              </a:rPr>
              <a:t>Our Father who art in Heaven hallowed be thy name. </a:t>
            </a:r>
          </a:p>
          <a:p>
            <a:pPr algn="ctr"/>
            <a:r>
              <a:rPr lang="en-US" sz="1400" dirty="0">
                <a:solidFill>
                  <a:schemeClr val="tx1"/>
                </a:solidFill>
                <a:latin typeface="Freestyle Script" panose="030804020302050B0404" pitchFamily="66" charset="0"/>
              </a:rPr>
              <a:t>Thy kingdom come, thy will be done on earth as it is in Heaven. </a:t>
            </a:r>
          </a:p>
          <a:p>
            <a:pPr algn="ctr"/>
            <a:r>
              <a:rPr lang="en-US" sz="1400" dirty="0">
                <a:solidFill>
                  <a:schemeClr val="tx1"/>
                </a:solidFill>
                <a:latin typeface="Freestyle Script" panose="030804020302050B0404" pitchFamily="66" charset="0"/>
              </a:rPr>
              <a:t>Give us this day our daily bread and forgive us of our trespasses, as we forgive those who trespass against us. </a:t>
            </a:r>
          </a:p>
          <a:p>
            <a:pPr algn="ctr"/>
            <a:r>
              <a:rPr lang="en-US" sz="1400" dirty="0">
                <a:solidFill>
                  <a:schemeClr val="tx1"/>
                </a:solidFill>
                <a:latin typeface="Freestyle Script" panose="030804020302050B0404" pitchFamily="66" charset="0"/>
              </a:rPr>
              <a:t>Lead us not into temptation but deliver us from the evil. </a:t>
            </a:r>
          </a:p>
          <a:p>
            <a:pPr algn="ctr"/>
            <a:r>
              <a:rPr lang="en-US" sz="1400" dirty="0">
                <a:solidFill>
                  <a:schemeClr val="tx1"/>
                </a:solidFill>
                <a:latin typeface="Freestyle Script" panose="030804020302050B0404" pitchFamily="66" charset="0"/>
              </a:rPr>
              <a:t>For thine is the kingdom, and the power and the glory. forever and ever.</a:t>
            </a:r>
          </a:p>
          <a:p>
            <a:pPr algn="ctr"/>
            <a:r>
              <a:rPr lang="en-US" sz="1400" dirty="0">
                <a:solidFill>
                  <a:schemeClr val="tx1"/>
                </a:solidFill>
                <a:latin typeface="Freestyle Script" panose="030804020302050B0404" pitchFamily="66" charset="0"/>
              </a:rPr>
              <a:t> Amen</a:t>
            </a:r>
          </a:p>
        </p:txBody>
      </p:sp>
      <p:cxnSp>
        <p:nvCxnSpPr>
          <p:cNvPr id="94" name="Straight Arrow Connector 93">
            <a:extLst>
              <a:ext uri="{FF2B5EF4-FFF2-40B4-BE49-F238E27FC236}">
                <a16:creationId xmlns:a16="http://schemas.microsoft.com/office/drawing/2014/main" id="{56E341D0-0A30-6D4C-7AE8-BDBB421F2C4C}"/>
              </a:ext>
            </a:extLst>
          </p:cNvPr>
          <p:cNvCxnSpPr>
            <a:cxnSpLocks/>
          </p:cNvCxnSpPr>
          <p:nvPr/>
        </p:nvCxnSpPr>
        <p:spPr>
          <a:xfrm flipH="1">
            <a:off x="6096000" y="3015975"/>
            <a:ext cx="16641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76A0256D-A321-6943-6E1A-80AEE5F4B818}"/>
              </a:ext>
            </a:extLst>
          </p:cNvPr>
          <p:cNvSpPr txBox="1"/>
          <p:nvPr/>
        </p:nvSpPr>
        <p:spPr>
          <a:xfrm>
            <a:off x="7863328" y="2831309"/>
            <a:ext cx="1392689" cy="369332"/>
          </a:xfrm>
          <a:prstGeom prst="rect">
            <a:avLst/>
          </a:prstGeom>
          <a:noFill/>
        </p:spPr>
        <p:txBody>
          <a:bodyPr wrap="none" rtlCol="0">
            <a:spAutoFit/>
          </a:bodyPr>
          <a:lstStyle/>
          <a:p>
            <a:r>
              <a:rPr lang="en-US" dirty="0"/>
              <a:t>Prayer Guide</a:t>
            </a:r>
          </a:p>
        </p:txBody>
      </p:sp>
      <p:cxnSp>
        <p:nvCxnSpPr>
          <p:cNvPr id="96" name="Straight Arrow Connector 95">
            <a:extLst>
              <a:ext uri="{FF2B5EF4-FFF2-40B4-BE49-F238E27FC236}">
                <a16:creationId xmlns:a16="http://schemas.microsoft.com/office/drawing/2014/main" id="{BE549054-3549-92C7-6D57-8C1A519776D5}"/>
              </a:ext>
            </a:extLst>
          </p:cNvPr>
          <p:cNvCxnSpPr>
            <a:cxnSpLocks/>
          </p:cNvCxnSpPr>
          <p:nvPr/>
        </p:nvCxnSpPr>
        <p:spPr>
          <a:xfrm flipV="1">
            <a:off x="3125694" y="5076092"/>
            <a:ext cx="1222188" cy="7390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32D06AEA-2EC1-EEF6-934C-C08AD4D76355}"/>
              </a:ext>
            </a:extLst>
          </p:cNvPr>
          <p:cNvSpPr txBox="1"/>
          <p:nvPr/>
        </p:nvSpPr>
        <p:spPr>
          <a:xfrm>
            <a:off x="2799322" y="5815106"/>
            <a:ext cx="652743" cy="369332"/>
          </a:xfrm>
          <a:prstGeom prst="rect">
            <a:avLst/>
          </a:prstGeom>
          <a:noFill/>
        </p:spPr>
        <p:txBody>
          <a:bodyPr wrap="none" rtlCol="0">
            <a:spAutoFit/>
          </a:bodyPr>
          <a:lstStyle/>
          <a:p>
            <a:r>
              <a:rPr lang="en-US" dirty="0"/>
              <a:t>Bible</a:t>
            </a:r>
          </a:p>
        </p:txBody>
      </p:sp>
      <p:sp>
        <p:nvSpPr>
          <p:cNvPr id="100" name="TextBox 99">
            <a:extLst>
              <a:ext uri="{FF2B5EF4-FFF2-40B4-BE49-F238E27FC236}">
                <a16:creationId xmlns:a16="http://schemas.microsoft.com/office/drawing/2014/main" id="{3EF906F4-7CAD-22F1-F45C-4CA254CA7235}"/>
              </a:ext>
            </a:extLst>
          </p:cNvPr>
          <p:cNvSpPr txBox="1"/>
          <p:nvPr/>
        </p:nvSpPr>
        <p:spPr>
          <a:xfrm>
            <a:off x="5963753" y="5742116"/>
            <a:ext cx="1149674" cy="369332"/>
          </a:xfrm>
          <a:prstGeom prst="rect">
            <a:avLst/>
          </a:prstGeom>
          <a:noFill/>
        </p:spPr>
        <p:txBody>
          <a:bodyPr wrap="none" rtlCol="0">
            <a:spAutoFit/>
          </a:bodyPr>
          <a:lstStyle/>
          <a:p>
            <a:r>
              <a:rPr lang="en-US" dirty="0"/>
              <a:t>Prayer List</a:t>
            </a:r>
          </a:p>
        </p:txBody>
      </p:sp>
      <p:cxnSp>
        <p:nvCxnSpPr>
          <p:cNvPr id="101" name="Straight Arrow Connector 100">
            <a:extLst>
              <a:ext uri="{FF2B5EF4-FFF2-40B4-BE49-F238E27FC236}">
                <a16:creationId xmlns:a16="http://schemas.microsoft.com/office/drawing/2014/main" id="{F78A2457-FE5E-7EC5-46EE-06F774A5A6F4}"/>
              </a:ext>
            </a:extLst>
          </p:cNvPr>
          <p:cNvCxnSpPr>
            <a:cxnSpLocks/>
          </p:cNvCxnSpPr>
          <p:nvPr/>
        </p:nvCxnSpPr>
        <p:spPr>
          <a:xfrm flipH="1" flipV="1">
            <a:off x="5985604" y="5076092"/>
            <a:ext cx="483924" cy="6222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932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251</Words>
  <Application>Microsoft Office PowerPoint</Application>
  <PresentationFormat>Widescreen</PresentationFormat>
  <Paragraphs>51</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Arial</vt:lpstr>
      <vt:lpstr>Book Antiqua</vt:lpstr>
      <vt:lpstr>Calibri</vt:lpstr>
      <vt:lpstr>Calibri Light</vt:lpstr>
      <vt:lpstr>Candara Light</vt:lpstr>
      <vt:lpstr>Freestyle Script</vt:lpstr>
      <vt:lpstr>Segoe Print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Elstan Bultonsheen</dc:creator>
  <cp:lastModifiedBy>Elstan Bultonsheen</cp:lastModifiedBy>
  <cp:revision>8</cp:revision>
  <dcterms:created xsi:type="dcterms:W3CDTF">2024-03-29T00:24:33Z</dcterms:created>
  <dcterms:modified xsi:type="dcterms:W3CDTF">2024-04-03T23:31:49Z</dcterms:modified>
</cp:coreProperties>
</file>