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>
        <p:scale>
          <a:sx n="150" d="100"/>
          <a:sy n="150" d="100"/>
        </p:scale>
        <p:origin x="55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CA076-CD96-1E01-0B95-95CF5CF45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B338A3-273A-938A-F6F6-A69D17A9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DBBF0-A6F0-AF16-E5FD-3CD96E5A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49C89-D8DF-96E8-7DBF-D28581D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02470-D254-7EDB-C264-118568CC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7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0B47-6427-AA88-1DD2-26D3420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777C06-86EA-FB94-A88F-037292F0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1A2A8E-8BEB-7298-D463-88EA2D77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02B3A-5638-A518-EA42-69710CA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863E4-196D-F663-4186-02FFE96D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A9A061-B453-4370-4365-2768CBB7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548482-ABB4-7A6C-46A3-5C970FB8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4972D-EF86-F72F-028D-E8E5A394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A0C23-FAD3-F997-B0E2-0358BB3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5EF8C-96DC-C55D-ACA6-8E6626C7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BF250-22F6-B488-1075-F74E3A78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2FA72-8FEB-CB7F-04DC-D11ED913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D9757-8E8A-EC2F-F6CD-E901BB8B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51DFF-A811-AF43-1AF6-6859965C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D0E78-40A4-6C80-A972-F61D9A1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0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79183-5ECA-FD19-EAFC-FF2B46BA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6BEF8-0943-470C-843B-797C467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78073-94CB-7D87-265A-8851E419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5A1E6-416A-7B53-9287-7FF24AB7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8C4E2-957B-F892-F7BE-0AA8F72F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AC3ED-205D-BF75-4659-D7C422D5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0C623-CD8B-9520-43DD-27D4255C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C308BE-4A77-E0BA-E7BA-22E8A119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12F46-8ECB-9EB4-6190-E9556538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C32D1-3B34-847C-99CE-A5DAFAD4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72DD0F-539B-3BB1-E0F3-BE42B7DD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AE7ED-DECA-71E6-F5F8-585B7AE5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35A4B-CD5F-5F64-FB73-74D2DE83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1E055C-7250-123F-6D66-A3910AD0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20F2E-3603-9062-B5CF-2D6908D6B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361F66-4F2F-D764-913E-39EC4943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EBBDCF-3105-4224-F709-FBCB80B3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FC3DB4-A3BB-7DD3-E2F8-FA213F02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219A3-A2FB-57D6-A0E4-FF5A936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CB312-923D-DB4F-F0F1-5C9E0F47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E5640B-9C99-1BF9-8C80-3701E213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F271FC-B275-1DFD-0626-F37617D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138A26-B9A3-870A-3268-4D35D7CF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2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1ECDEC-56C9-079B-A2EC-49E71955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545012-2983-5A70-C5B7-EAB21263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A6FC69-D80B-6428-261F-D280BF2B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D710A-885C-1C73-E6BA-D897C3F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59E0C-7B39-52F9-DB0E-74E8FBD3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E60B9E-BA43-63F8-1FE1-FFEE2EEB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4DAFB-A0A3-5CFD-16D0-820DA27F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A6DB5-83E5-3867-5BBC-4A94FB21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373B8-3BCB-C708-43FA-429A2A67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F6F92-E761-98F9-8CF1-C8C3FEA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B6F220-7341-0EC5-578B-210484BEE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BACB5-4CD6-12A7-9C2C-E8946EE9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522472-34FF-A1CA-D24C-352CE0F1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34AFD-22D0-E793-37D6-42796076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E1783-2E8F-09B6-043C-BCD63BB4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33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29FC74-4B5C-D130-B54D-7DAA3846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908299-795D-0AB3-AE00-66074F45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68627-5BD4-64C5-3A90-30A9DF730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B7DC-F4A1-457A-BB8F-2C4BFD0E8EA3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F039F5-8C7C-56ED-6FA3-22F9BA0F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A27FA-C702-7F15-9733-AF686C0A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1C9-7B4B-3F97-7DB7-F6D55B1F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1595366"/>
            <a:ext cx="11703050" cy="140213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Linear Discriminant Analysis</a:t>
            </a:r>
            <a:r>
              <a:rPr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(LDA)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</a:t>
            </a:r>
            <a:b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社の離職分析と</a:t>
            </a:r>
            <a:r>
              <a:rPr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改善策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62D70B-D3CC-44E0-4934-742A2CB2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4733410"/>
            <a:ext cx="11703050" cy="1655762"/>
          </a:xfrm>
        </p:spPr>
        <p:txBody>
          <a:bodyPr/>
          <a:lstStyle/>
          <a:p>
            <a:pPr algn="l"/>
            <a:r>
              <a:rPr lang="ja-JP" altLang="en-US" b="1" dirty="0"/>
              <a:t>有明工業高等専門学校　</a:t>
            </a:r>
            <a:r>
              <a:rPr lang="en-US" altLang="ja-JP" b="1" dirty="0"/>
              <a:t>3</a:t>
            </a:r>
            <a:r>
              <a:rPr lang="ja-JP" altLang="en-US" b="1" dirty="0"/>
              <a:t>年 齋藤 健吾</a:t>
            </a:r>
            <a:endParaRPr kumimoji="1" lang="ja-JP" altLang="en-US" b="1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6E4F2372-4DA3-1B4E-FF13-04A235C85A05}"/>
              </a:ext>
            </a:extLst>
          </p:cNvPr>
          <p:cNvSpPr txBox="1">
            <a:spLocks/>
          </p:cNvSpPr>
          <p:nvPr/>
        </p:nvSpPr>
        <p:spPr>
          <a:xfrm>
            <a:off x="247650" y="3228610"/>
            <a:ext cx="8432800" cy="120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LDA</a:t>
            </a:r>
            <a:r>
              <a:rPr lang="ja-JP" altLang="en-US" dirty="0"/>
              <a:t>の次元削減を利用した探索的データ分析</a:t>
            </a:r>
            <a:r>
              <a:rPr lang="en-US" altLang="ja-JP" dirty="0"/>
              <a:t>(EDA)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91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エンジニア業の離職率の動向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609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Linkedln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の調査によると、エンジニアリング業界の離職率は</a:t>
            </a:r>
            <a:r>
              <a:rPr kumimoji="1" lang="en-US" altLang="ja-JP" dirty="0"/>
              <a:t>11.5% </a:t>
            </a:r>
            <a:r>
              <a:rPr kumimoji="1" lang="ja-JP" altLang="en-US" dirty="0"/>
              <a:t>で、平均よりも</a:t>
            </a:r>
          </a:p>
        </p:txBody>
      </p:sp>
    </p:spTree>
    <p:extLst>
      <p:ext uri="{BB962C8B-B14F-4D97-AF65-F5344CB8AC3E}">
        <p14:creationId xmlns:p14="http://schemas.microsoft.com/office/powerpoint/2010/main" val="420692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65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游ゴシック Medium</vt:lpstr>
      <vt:lpstr>Arial</vt:lpstr>
      <vt:lpstr>Office テーマ</vt:lpstr>
      <vt:lpstr>Linear Discriminant Analysis(LDA)による IBM社の離職分析とその改善策</vt:lpstr>
      <vt:lpstr>エンジニア業の離職率の動向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Analysis(LDA)による IBM社の離職分析とその改善策</dc:title>
  <dc:creator>齋藤 健吾_有明</dc:creator>
  <cp:lastModifiedBy>齋藤 健吾_有明</cp:lastModifiedBy>
  <cp:revision>2</cp:revision>
  <dcterms:created xsi:type="dcterms:W3CDTF">2024-01-14T19:41:44Z</dcterms:created>
  <dcterms:modified xsi:type="dcterms:W3CDTF">2024-01-14T20:25:24Z</dcterms:modified>
</cp:coreProperties>
</file>