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5DB9F66F-CD1C-4A43-BEDB-D0DA9ACD92C2}"/>
    <pc:docChg chg="undo custSel addSld delSld modSld">
      <pc:chgData name="A1one dx" userId="2336a6e07f40235d" providerId="LiveId" clId="{5DB9F66F-CD1C-4A43-BEDB-D0DA9ACD92C2}" dt="2022-04-15T13:34:17.033" v="145" actId="14100"/>
      <pc:docMkLst>
        <pc:docMk/>
      </pc:docMkLst>
      <pc:sldChg chg="addSp delSp modSp mod">
        <pc:chgData name="A1one dx" userId="2336a6e07f40235d" providerId="LiveId" clId="{5DB9F66F-CD1C-4A43-BEDB-D0DA9ACD92C2}" dt="2022-04-15T13:31:47.498" v="53" actId="21"/>
        <pc:sldMkLst>
          <pc:docMk/>
          <pc:sldMk cId="1356162636" sldId="256"/>
        </pc:sldMkLst>
        <pc:spChg chg="add mod">
          <ac:chgData name="A1one dx" userId="2336a6e07f40235d" providerId="LiveId" clId="{5DB9F66F-CD1C-4A43-BEDB-D0DA9ACD92C2}" dt="2022-04-15T13:28:38.283" v="42" actId="1076"/>
          <ac:spMkLst>
            <pc:docMk/>
            <pc:sldMk cId="1356162636" sldId="256"/>
            <ac:spMk id="6" creationId="{084CA680-40E6-4B83-B348-FD44AF74506F}"/>
          </ac:spMkLst>
        </pc:spChg>
        <pc:spChg chg="add del mod">
          <ac:chgData name="A1one dx" userId="2336a6e07f40235d" providerId="LiveId" clId="{5DB9F66F-CD1C-4A43-BEDB-D0DA9ACD92C2}" dt="2022-04-15T13:31:47.498" v="53" actId="21"/>
          <ac:spMkLst>
            <pc:docMk/>
            <pc:sldMk cId="1356162636" sldId="256"/>
            <ac:spMk id="7" creationId="{5A81040F-8BF2-49CF-8B94-8806B4D7BAF6}"/>
          </ac:spMkLst>
        </pc:spChg>
        <pc:picChg chg="mod">
          <ac:chgData name="A1one dx" userId="2336a6e07f40235d" providerId="LiveId" clId="{5DB9F66F-CD1C-4A43-BEDB-D0DA9ACD92C2}" dt="2022-04-15T13:28:01.233" v="33" actId="1076"/>
          <ac:picMkLst>
            <pc:docMk/>
            <pc:sldMk cId="1356162636" sldId="256"/>
            <ac:picMk id="5" creationId="{336DF301-B8C0-4FCA-9BDD-BE9B7E565FCA}"/>
          </ac:picMkLst>
        </pc:picChg>
      </pc:sldChg>
      <pc:sldChg chg="addSp delSp modSp mod">
        <pc:chgData name="A1one dx" userId="2336a6e07f40235d" providerId="LiveId" clId="{5DB9F66F-CD1C-4A43-BEDB-D0DA9ACD92C2}" dt="2022-04-15T13:34:00.623" v="140" actId="2085"/>
        <pc:sldMkLst>
          <pc:docMk/>
          <pc:sldMk cId="135609851" sldId="257"/>
        </pc:sldMkLst>
        <pc:spChg chg="add mod">
          <ac:chgData name="A1one dx" userId="2336a6e07f40235d" providerId="LiveId" clId="{5DB9F66F-CD1C-4A43-BEDB-D0DA9ACD92C2}" dt="2022-04-15T13:28:41.345" v="43"/>
          <ac:spMkLst>
            <pc:docMk/>
            <pc:sldMk cId="135609851" sldId="257"/>
            <ac:spMk id="8" creationId="{C6C7D6F7-477C-4A08-AC01-34696D74ECBB}"/>
          </ac:spMkLst>
        </pc:spChg>
        <pc:spChg chg="add mod">
          <ac:chgData name="A1one dx" userId="2336a6e07f40235d" providerId="LiveId" clId="{5DB9F66F-CD1C-4A43-BEDB-D0DA9ACD92C2}" dt="2022-04-15T13:34:00.623" v="140" actId="2085"/>
          <ac:spMkLst>
            <pc:docMk/>
            <pc:sldMk cId="135609851" sldId="257"/>
            <ac:spMk id="11" creationId="{82B1945D-B011-4F16-BEA6-51D8B3DED70A}"/>
          </ac:spMkLst>
        </pc:spChg>
        <pc:picChg chg="add del mod">
          <ac:chgData name="A1one dx" userId="2336a6e07f40235d" providerId="LiveId" clId="{5DB9F66F-CD1C-4A43-BEDB-D0DA9ACD92C2}" dt="2022-04-15T13:32:57.465" v="133" actId="478"/>
          <ac:picMkLst>
            <pc:docMk/>
            <pc:sldMk cId="135609851" sldId="257"/>
            <ac:picMk id="10" creationId="{F142BF1B-06CD-4A38-8409-D8ED5FE71D9A}"/>
          </ac:picMkLst>
        </pc:picChg>
      </pc:sldChg>
      <pc:sldChg chg="addSp modSp mod">
        <pc:chgData name="A1one dx" userId="2336a6e07f40235d" providerId="LiveId" clId="{5DB9F66F-CD1C-4A43-BEDB-D0DA9ACD92C2}" dt="2022-04-15T13:34:17.033" v="145" actId="14100"/>
        <pc:sldMkLst>
          <pc:docMk/>
          <pc:sldMk cId="3458490345" sldId="258"/>
        </pc:sldMkLst>
        <pc:spChg chg="add mod">
          <ac:chgData name="A1one dx" userId="2336a6e07f40235d" providerId="LiveId" clId="{5DB9F66F-CD1C-4A43-BEDB-D0DA9ACD92C2}" dt="2022-04-15T13:28:42.338" v="44"/>
          <ac:spMkLst>
            <pc:docMk/>
            <pc:sldMk cId="3458490345" sldId="258"/>
            <ac:spMk id="4" creationId="{498BA89F-7155-4BD6-B427-8B6E3724FD43}"/>
          </ac:spMkLst>
        </pc:spChg>
        <pc:spChg chg="add mod">
          <ac:chgData name="A1one dx" userId="2336a6e07f40235d" providerId="LiveId" clId="{5DB9F66F-CD1C-4A43-BEDB-D0DA9ACD92C2}" dt="2022-04-15T13:34:17.033" v="145" actId="14100"/>
          <ac:spMkLst>
            <pc:docMk/>
            <pc:sldMk cId="3458490345" sldId="258"/>
            <ac:spMk id="5" creationId="{684076C5-DC98-4838-ACA3-07535AAA4154}"/>
          </ac:spMkLst>
        </pc:spChg>
      </pc:sldChg>
      <pc:sldChg chg="addSp delSp modSp mod">
        <pc:chgData name="A1one dx" userId="2336a6e07f40235d" providerId="LiveId" clId="{5DB9F66F-CD1C-4A43-BEDB-D0DA9ACD92C2}" dt="2022-04-15T13:27:53.513" v="30" actId="1076"/>
        <pc:sldMkLst>
          <pc:docMk/>
          <pc:sldMk cId="3266238565" sldId="259"/>
        </pc:sldMkLst>
        <pc:spChg chg="add del mod">
          <ac:chgData name="A1one dx" userId="2336a6e07f40235d" providerId="LiveId" clId="{5DB9F66F-CD1C-4A43-BEDB-D0DA9ACD92C2}" dt="2022-04-15T13:27:53.513" v="30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5DB9F66F-CD1C-4A43-BEDB-D0DA9ACD92C2}" dt="2022-04-15T13:26:54.478" v="26" actId="14100"/>
          <ac:picMkLst>
            <pc:docMk/>
            <pc:sldMk cId="3266238565" sldId="259"/>
            <ac:picMk id="3" creationId="{9C39BB80-06B9-40FE-A1EF-F7D8A9850D06}"/>
          </ac:picMkLst>
        </pc:picChg>
        <pc:picChg chg="mod">
          <ac:chgData name="A1one dx" userId="2336a6e07f40235d" providerId="LiveId" clId="{5DB9F66F-CD1C-4A43-BEDB-D0DA9ACD92C2}" dt="2022-04-15T13:26:59.135" v="27" actId="14100"/>
          <ac:picMkLst>
            <pc:docMk/>
            <pc:sldMk cId="3266238565" sldId="259"/>
            <ac:picMk id="4" creationId="{C0873E60-8667-4E15-BB92-ACC7FEE6931B}"/>
          </ac:picMkLst>
        </pc:picChg>
        <pc:picChg chg="mod">
          <ac:chgData name="A1one dx" userId="2336a6e07f40235d" providerId="LiveId" clId="{5DB9F66F-CD1C-4A43-BEDB-D0DA9ACD92C2}" dt="2022-04-15T13:26:45.955" v="25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delSp modSp">
        <pc:chgData name="A1one dx" userId="2336a6e07f40235d" providerId="LiveId" clId="{5DB9F66F-CD1C-4A43-BEDB-D0DA9ACD92C2}" dt="2022-04-15T13:28:49.544" v="46"/>
        <pc:sldMkLst>
          <pc:docMk/>
          <pc:sldMk cId="2011815121" sldId="260"/>
        </pc:sldMkLst>
        <pc:spChg chg="add del mod">
          <ac:chgData name="A1one dx" userId="2336a6e07f40235d" providerId="LiveId" clId="{5DB9F66F-CD1C-4A43-BEDB-D0DA9ACD92C2}" dt="2022-04-15T13:28:49.544" v="46"/>
          <ac:spMkLst>
            <pc:docMk/>
            <pc:sldMk cId="2011815121" sldId="260"/>
            <ac:spMk id="2" creationId="{7B1DE033-9C3D-4474-A8B7-69C724F313AF}"/>
          </ac:spMkLst>
        </pc:spChg>
      </pc:sldChg>
      <pc:sldChg chg="add del">
        <pc:chgData name="A1one dx" userId="2336a6e07f40235d" providerId="LiveId" clId="{5DB9F66F-CD1C-4A43-BEDB-D0DA9ACD92C2}" dt="2022-04-15T13:31:52.155" v="55"/>
        <pc:sldMkLst>
          <pc:docMk/>
          <pc:sldMk cId="228094433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238" y="4281570"/>
            <a:ext cx="4609524" cy="6666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3649133" y="2996458"/>
            <a:ext cx="489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336DF301-B8C0-4FCA-9BDD-BE9B7E56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460229" y="320948"/>
            <a:ext cx="307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315D74D-5CE9-4804-BA57-2CC223B24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307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タイトル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1945D-B011-4F16-BEA6-51D8B3DED70A}"/>
              </a:ext>
            </a:extLst>
          </p:cNvPr>
          <p:cNvSpPr/>
          <p:nvPr/>
        </p:nvSpPr>
        <p:spPr>
          <a:xfrm>
            <a:off x="6188149" y="609600"/>
            <a:ext cx="5323367" cy="567778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8B774DAF-76D9-4B16-BE6F-D386C449E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460229" y="320948"/>
            <a:ext cx="307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タイトル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4076C5-DC98-4838-ACA3-07535AAA4154}"/>
              </a:ext>
            </a:extLst>
          </p:cNvPr>
          <p:cNvSpPr/>
          <p:nvPr/>
        </p:nvSpPr>
        <p:spPr>
          <a:xfrm>
            <a:off x="6188149" y="1063257"/>
            <a:ext cx="4940595" cy="236574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81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ワイド画面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コーポレート・ロゴ ver2 Bold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A1one dx</cp:lastModifiedBy>
  <cp:revision>1</cp:revision>
  <dcterms:created xsi:type="dcterms:W3CDTF">2022-04-15T13:24:48Z</dcterms:created>
  <dcterms:modified xsi:type="dcterms:W3CDTF">2022-04-15T13:34:25Z</dcterms:modified>
</cp:coreProperties>
</file>