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0423" autoAdjust="0"/>
  </p:normalViewPr>
  <p:slideViewPr>
    <p:cSldViewPr snapToGrid="0">
      <p:cViewPr varScale="1">
        <p:scale>
          <a:sx n="152" d="100"/>
          <a:sy n="152" d="100"/>
        </p:scale>
        <p:origin x="14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ファイルというのは、ファイル名と拡張子が付いているデータのことです。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例として～があります。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なので、いろんなデータを詰め込んだ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Zip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もファイルの一部に当たります。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フォルダはディレクトリと呼ぶことがあります。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フォルダの中にはファイルを入れることができます。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フォルダ名が付き、拡張子はありません。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また、そのディレクトリの層一帯を階層と呼ぶことが多いです。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一番上に位置しているディレクトリのことで、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すべてのファイルやディレクトリは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ルートディレクトリを根とした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木のような構造になっています。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この構造のことをツリー、または階層構造とも言ったりします。</a:t>
            </a:r>
            <a:endParaRPr lang="en-US" altLang="ja-JP" sz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また、</a:t>
            </a:r>
            <a:r>
              <a:rPr lang="ja-JP" altLang="en-US" sz="12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基準の位置になります。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現在いる階層、ディレクトリのことを指します。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相対パスでファイルやディレクトリを指定する際の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基準の位置になります。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絶対パス、相対パスについては後程説明しますが、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それぞれの特徴を覚えておいてください。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一つ上の階層のことを指すときに</a:t>
            </a: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親フォルダ、親ディレクトリという言い方をします。</a:t>
            </a: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カレントディレクトリ、親ディレクトリで示すものは同じですが、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現在の位置を言いたいときはカレントディレクトリ、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一つ上の階層だということを言いたいときは親ディレクトリと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使い分けるようにしましょう。</a:t>
            </a: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0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781" y="4015123"/>
            <a:ext cx="5024438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オリエンテーション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スライドの共有先・講義資料の共有先・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GitHub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1126855"/>
            <a:ext cx="5772075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講義資料の共有先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レポジトリへの招待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ショートカットの作成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バッチファイルについて</a:t>
            </a:r>
            <a:endParaRPr lang="en-US" altLang="ja-JP" sz="28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1126855"/>
            <a:ext cx="355092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43090"/>
            <a:ext cx="645492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授業スライド</a:t>
            </a:r>
            <a:r>
              <a:rPr kumimoji="1" lang="en-US" altLang="ja-JP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/</a:t>
            </a: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講義資料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B4651C-BA1B-4E99-AFD3-E86EC456EF2A}"/>
              </a:ext>
            </a:extLst>
          </p:cNvPr>
          <p:cNvSpPr txBox="1"/>
          <p:nvPr/>
        </p:nvSpPr>
        <p:spPr>
          <a:xfrm>
            <a:off x="6729232" y="438802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63B31D-EC55-495C-B71F-1DB1C577D0FA}"/>
              </a:ext>
            </a:extLst>
          </p:cNvPr>
          <p:cNvSpPr txBox="1"/>
          <p:nvPr/>
        </p:nvSpPr>
        <p:spPr>
          <a:xfrm>
            <a:off x="6729232" y="3680067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フォルダ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ファイルを管理するクラウドのようなもの。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時間ごとの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バックアップを取ることができる。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356462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4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Git</a:t>
            </a:r>
            <a:r>
              <a:rPr lang="ja-JP" altLang="en-US" sz="24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</a:t>
            </a:r>
            <a:r>
              <a:rPr lang="en-US" altLang="ja-JP" sz="24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Hub</a:t>
            </a:r>
            <a:endParaRPr kumimoji="1" lang="en-US" altLang="ja-JP" sz="2400" b="1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7754D3-C27E-BB43-98C0-6786DB9AA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95" y="991522"/>
            <a:ext cx="1219912" cy="121991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1E42A5-3219-F027-3412-727BBDAD1E20}"/>
              </a:ext>
            </a:extLst>
          </p:cNvPr>
          <p:cNvSpPr/>
          <p:nvPr/>
        </p:nvSpPr>
        <p:spPr>
          <a:xfrm>
            <a:off x="7855682" y="4522181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9098A-28AD-0EBE-FEBF-40ACD294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88" y="970599"/>
            <a:ext cx="1261758" cy="12617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66210A-363C-1155-7254-C68F3CF9E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86" y="3986460"/>
            <a:ext cx="1071442" cy="107144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158D738-F75B-2D4C-1EAB-BBC4ED4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970599"/>
            <a:ext cx="1261758" cy="12617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6768582-D23D-95C9-B6AC-97A3AA788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74" y="2421074"/>
            <a:ext cx="1190734" cy="11907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8886C62-8D82-8304-83A1-D12EDC51F4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37" y="2394169"/>
            <a:ext cx="1261758" cy="1261758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3A4C99-7A35-6B36-2754-B169604647A8}"/>
              </a:ext>
            </a:extLst>
          </p:cNvPr>
          <p:cNvSpPr/>
          <p:nvPr/>
        </p:nvSpPr>
        <p:spPr>
          <a:xfrm>
            <a:off x="9263229" y="452365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64C7D22-800F-2A76-ABCD-2284E3F24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35" y="4009319"/>
            <a:ext cx="1071442" cy="1071442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8E010F-A9F5-CF12-6FB5-A7198B9ED9DA}"/>
              </a:ext>
            </a:extLst>
          </p:cNvPr>
          <p:cNvSpPr/>
          <p:nvPr/>
        </p:nvSpPr>
        <p:spPr>
          <a:xfrm rot="5400000">
            <a:off x="7576760" y="5047395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000BA1-9F18-BD9F-07C4-2D0A708F95A2}"/>
              </a:ext>
            </a:extLst>
          </p:cNvPr>
          <p:cNvSpPr/>
          <p:nvPr/>
        </p:nvSpPr>
        <p:spPr>
          <a:xfrm>
            <a:off x="8118208" y="556025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939407AF-5670-1A85-7BBF-6D8412F22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47" y="3963926"/>
            <a:ext cx="1207948" cy="120794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E7E6B4-507E-323C-2AA4-14105A3B3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818" y="5198779"/>
            <a:ext cx="1190076" cy="1190076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321475-2E1F-3E90-97DB-BFB796F42018}"/>
              </a:ext>
            </a:extLst>
          </p:cNvPr>
          <p:cNvSpPr/>
          <p:nvPr/>
        </p:nvSpPr>
        <p:spPr>
          <a:xfrm rot="5400000">
            <a:off x="8959792" y="5057901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F850DF-FA3A-AA08-D829-CB465CE5B211}"/>
              </a:ext>
            </a:extLst>
          </p:cNvPr>
          <p:cNvSpPr/>
          <p:nvPr/>
        </p:nvSpPr>
        <p:spPr>
          <a:xfrm>
            <a:off x="9495512" y="557076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7AC49C67-F981-08C0-F3FB-60193DA2C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8" y="5129172"/>
            <a:ext cx="1219912" cy="12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の種類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47735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最上位のディレクトリ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(= C: )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すべて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のファイルやディレクトリは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ルートディレクトリを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根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</a:t>
            </a:r>
            <a:r>
              <a:rPr kumimoji="1"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root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）とする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木構造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のディレクトリ階層のいずれかに収まっている。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→この構造のことを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ツリー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Tree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または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608562"/>
            <a:ext cx="245932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4061360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現在位置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として示している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216918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3538719-A08D-99D2-10E5-366291F5CA0B}"/>
              </a:ext>
            </a:extLst>
          </p:cNvPr>
          <p:cNvSpPr txBox="1"/>
          <p:nvPr/>
        </p:nvSpPr>
        <p:spPr>
          <a:xfrm>
            <a:off x="441665" y="4964722"/>
            <a:ext cx="187743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6592B8E-86C8-E75A-B30E-70911B4440BE}"/>
              </a:ext>
            </a:extLst>
          </p:cNvPr>
          <p:cNvSpPr txBox="1"/>
          <p:nvPr/>
        </p:nvSpPr>
        <p:spPr>
          <a:xfrm>
            <a:off x="748845" y="5397278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階層構造で表現すると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１つ上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のことを指す。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≒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2FCD6EE7-059D-8875-833F-2FA9404695C9}"/>
              </a:ext>
            </a:extLst>
          </p:cNvPr>
          <p:cNvSpPr/>
          <p:nvPr/>
        </p:nvSpPr>
        <p:spPr>
          <a:xfrm>
            <a:off x="6331751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91A116B4-F10A-CFE8-BBF8-13664AC5DAB7}"/>
              </a:ext>
            </a:extLst>
          </p:cNvPr>
          <p:cNvSpPr/>
          <p:nvPr/>
        </p:nvSpPr>
        <p:spPr>
          <a:xfrm>
            <a:off x="7641678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9EC9068C-0877-C523-C18C-03F00F6B0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967279"/>
            <a:ext cx="1071442" cy="1071442"/>
          </a:xfrm>
          <a:prstGeom prst="rect">
            <a:avLst/>
          </a:prstGeom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68079421-D0CE-E269-8E2D-D234432F842E}"/>
              </a:ext>
            </a:extLst>
          </p:cNvPr>
          <p:cNvSpPr/>
          <p:nvPr/>
        </p:nvSpPr>
        <p:spPr>
          <a:xfrm>
            <a:off x="6582973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28FD7C41-A2E2-4780-2367-EC8A47CC4CAA}"/>
              </a:ext>
            </a:extLst>
          </p:cNvPr>
          <p:cNvSpPr/>
          <p:nvPr/>
        </p:nvSpPr>
        <p:spPr>
          <a:xfrm>
            <a:off x="7641678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8" name="図 147">
            <a:extLst>
              <a:ext uri="{FF2B5EF4-FFF2-40B4-BE49-F238E27FC236}">
                <a16:creationId xmlns:a16="http://schemas.microsoft.com/office/drawing/2014/main" id="{B4825BDF-2913-EE8C-0C5D-AA694C23C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4925886"/>
            <a:ext cx="1071442" cy="1071442"/>
          </a:xfrm>
          <a:prstGeom prst="rect">
            <a:avLst/>
          </a:prstGeom>
        </p:spPr>
      </p:pic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3309583B-40D9-E560-AACB-9023D83758A7}"/>
              </a:ext>
            </a:extLst>
          </p:cNvPr>
          <p:cNvSpPr/>
          <p:nvPr/>
        </p:nvSpPr>
        <p:spPr>
          <a:xfrm rot="16200000">
            <a:off x="4183295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3FB7F0-4397-55BC-67E2-1A82EB145F1F}"/>
              </a:ext>
            </a:extLst>
          </p:cNvPr>
          <p:cNvSpPr/>
          <p:nvPr/>
        </p:nvSpPr>
        <p:spPr>
          <a:xfrm>
            <a:off x="7908794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94FB1B7-70A7-9C18-CD2C-C523385CE01B}"/>
              </a:ext>
            </a:extLst>
          </p:cNvPr>
          <p:cNvSpPr/>
          <p:nvPr/>
        </p:nvSpPr>
        <p:spPr>
          <a:xfrm rot="16200000">
            <a:off x="628349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0668BAF-97AB-96C7-DD1B-32B1DE555217}"/>
              </a:ext>
            </a:extLst>
          </p:cNvPr>
          <p:cNvSpPr/>
          <p:nvPr/>
        </p:nvSpPr>
        <p:spPr>
          <a:xfrm>
            <a:off x="7908794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CBF4098-7D0F-16F1-DD13-9CCE3A2FA6F9}"/>
              </a:ext>
            </a:extLst>
          </p:cNvPr>
          <p:cNvSpPr/>
          <p:nvPr/>
        </p:nvSpPr>
        <p:spPr>
          <a:xfrm>
            <a:off x="8952050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E81F5493-ED8E-0118-AB32-774454BB1B6E}"/>
              </a:ext>
            </a:extLst>
          </p:cNvPr>
          <p:cNvSpPr/>
          <p:nvPr/>
        </p:nvSpPr>
        <p:spPr>
          <a:xfrm>
            <a:off x="9258403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5" name="図 154">
            <a:extLst>
              <a:ext uri="{FF2B5EF4-FFF2-40B4-BE49-F238E27FC236}">
                <a16:creationId xmlns:a16="http://schemas.microsoft.com/office/drawing/2014/main" id="{E687E676-5C13-A2D4-1372-1321C0B22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967279"/>
            <a:ext cx="1071442" cy="1071442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C52901D-6A4A-9B5C-35CD-E542C224A1D3}"/>
              </a:ext>
            </a:extLst>
          </p:cNvPr>
          <p:cNvSpPr/>
          <p:nvPr/>
        </p:nvSpPr>
        <p:spPr>
          <a:xfrm rot="16200000">
            <a:off x="763310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CCCDD8E-11B1-EB25-9C1D-0B34AA4EB295}"/>
              </a:ext>
            </a:extLst>
          </p:cNvPr>
          <p:cNvSpPr/>
          <p:nvPr/>
        </p:nvSpPr>
        <p:spPr>
          <a:xfrm>
            <a:off x="9258403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D09BCDB-E734-59D8-E31A-D63CD0567D6D}"/>
              </a:ext>
            </a:extLst>
          </p:cNvPr>
          <p:cNvSpPr txBox="1"/>
          <p:nvPr/>
        </p:nvSpPr>
        <p:spPr>
          <a:xfrm>
            <a:off x="5551841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11B2D367-7205-F772-E9DD-69D4DCB9F8B3}"/>
              </a:ext>
            </a:extLst>
          </p:cNvPr>
          <p:cNvSpPr txBox="1"/>
          <p:nvPr/>
        </p:nvSpPr>
        <p:spPr>
          <a:xfrm>
            <a:off x="6655962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4218C7ED-783B-7419-A463-D191FC47D424}"/>
              </a:ext>
            </a:extLst>
          </p:cNvPr>
          <p:cNvSpPr txBox="1"/>
          <p:nvPr/>
        </p:nvSpPr>
        <p:spPr>
          <a:xfrm>
            <a:off x="6655962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AF6D6BB3-5411-55C8-C171-1656077445F3}"/>
              </a:ext>
            </a:extLst>
          </p:cNvPr>
          <p:cNvSpPr txBox="1"/>
          <p:nvPr/>
        </p:nvSpPr>
        <p:spPr>
          <a:xfrm>
            <a:off x="7912837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A44AC97-48C3-5755-C077-CCA3C5B81193}"/>
              </a:ext>
            </a:extLst>
          </p:cNvPr>
          <p:cNvSpPr txBox="1"/>
          <p:nvPr/>
        </p:nvSpPr>
        <p:spPr>
          <a:xfrm>
            <a:off x="7812065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6A38ECD-1EA8-2EC5-EB4C-4C5791D9D462}"/>
              </a:ext>
            </a:extLst>
          </p:cNvPr>
          <p:cNvSpPr txBox="1"/>
          <p:nvPr/>
        </p:nvSpPr>
        <p:spPr>
          <a:xfrm>
            <a:off x="7958969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85F9BD6-FCBF-9C2C-DDF0-84389A73B280}"/>
              </a:ext>
            </a:extLst>
          </p:cNvPr>
          <p:cNvSpPr txBox="1"/>
          <p:nvPr/>
        </p:nvSpPr>
        <p:spPr>
          <a:xfrm>
            <a:off x="7844821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8C0D560-E80C-6DC2-EE36-1CE1530BED51}"/>
              </a:ext>
            </a:extLst>
          </p:cNvPr>
          <p:cNvSpPr txBox="1"/>
          <p:nvPr/>
        </p:nvSpPr>
        <p:spPr>
          <a:xfrm>
            <a:off x="9234616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54B1D3F-7260-640E-1BB1-20CA392FC239}"/>
              </a:ext>
            </a:extLst>
          </p:cNvPr>
          <p:cNvSpPr txBox="1"/>
          <p:nvPr/>
        </p:nvSpPr>
        <p:spPr>
          <a:xfrm>
            <a:off x="6039947" y="488406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3427C6F-339D-6640-3CE9-F194BEBCF81F}"/>
              </a:ext>
            </a:extLst>
          </p:cNvPr>
          <p:cNvSpPr txBox="1"/>
          <p:nvPr/>
        </p:nvSpPr>
        <p:spPr>
          <a:xfrm>
            <a:off x="9234616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FB95CB6-3EBF-E22F-D294-35008BD9D23C}"/>
              </a:ext>
            </a:extLst>
          </p:cNvPr>
          <p:cNvSpPr txBox="1"/>
          <p:nvPr/>
        </p:nvSpPr>
        <p:spPr>
          <a:xfrm>
            <a:off x="9234616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8CC7366-E41D-FF55-4BAB-158AF4BEDCF0}"/>
              </a:ext>
            </a:extLst>
          </p:cNvPr>
          <p:cNvSpPr/>
          <p:nvPr/>
        </p:nvSpPr>
        <p:spPr>
          <a:xfrm rot="16200000">
            <a:off x="7475324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0" name="図 169">
            <a:extLst>
              <a:ext uri="{FF2B5EF4-FFF2-40B4-BE49-F238E27FC236}">
                <a16:creationId xmlns:a16="http://schemas.microsoft.com/office/drawing/2014/main" id="{63348D69-2D3F-D518-2EF6-50FB2C946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2205336"/>
            <a:ext cx="1071442" cy="1071442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B55A76CB-DF41-99B3-3F40-3A4691D98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3580582"/>
            <a:ext cx="1071442" cy="1071442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8B081AC2-EC3F-828E-5099-566C786C8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967279"/>
            <a:ext cx="1071442" cy="1071442"/>
          </a:xfrm>
          <a:prstGeom prst="rect">
            <a:avLst/>
          </a:prstGeom>
        </p:spPr>
      </p:pic>
      <p:pic>
        <p:nvPicPr>
          <p:cNvPr id="173" name="図 172">
            <a:extLst>
              <a:ext uri="{FF2B5EF4-FFF2-40B4-BE49-F238E27FC236}">
                <a16:creationId xmlns:a16="http://schemas.microsoft.com/office/drawing/2014/main" id="{27234019-F15A-E86E-1DD4-CB259952C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2205336"/>
            <a:ext cx="1071442" cy="1071442"/>
          </a:xfrm>
          <a:prstGeom prst="rect">
            <a:avLst/>
          </a:prstGeom>
        </p:spPr>
      </p:pic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5E3EC9-B58A-18BF-DED8-588C47EE87F2}"/>
              </a:ext>
            </a:extLst>
          </p:cNvPr>
          <p:cNvSpPr/>
          <p:nvPr/>
        </p:nvSpPr>
        <p:spPr>
          <a:xfrm>
            <a:off x="10359638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0579917-3CC9-54CC-C5A1-2A4E2F60D408}"/>
              </a:ext>
            </a:extLst>
          </p:cNvPr>
          <p:cNvSpPr/>
          <p:nvPr/>
        </p:nvSpPr>
        <p:spPr>
          <a:xfrm>
            <a:off x="10665992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9CDFCE9-744E-3DBC-1ABC-752EA92A19BC}"/>
              </a:ext>
            </a:extLst>
          </p:cNvPr>
          <p:cNvSpPr/>
          <p:nvPr/>
        </p:nvSpPr>
        <p:spPr>
          <a:xfrm rot="16200000">
            <a:off x="9561555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7" name="図 176">
            <a:extLst>
              <a:ext uri="{FF2B5EF4-FFF2-40B4-BE49-F238E27FC236}">
                <a16:creationId xmlns:a16="http://schemas.microsoft.com/office/drawing/2014/main" id="{033A0C9A-64B7-70D2-5B52-DE255EE04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3580582"/>
            <a:ext cx="1071442" cy="1071442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4F99EF06-F1E3-7646-3F64-E7F3A7522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1" y="4925886"/>
            <a:ext cx="1071442" cy="1071442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EFFB6128-4739-8293-C085-7DF81E126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3664721"/>
            <a:ext cx="1017774" cy="1017774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D10E8BE3-9721-139E-B0E6-1786A0B02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4984224"/>
            <a:ext cx="1013104" cy="10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パスとは </a:t>
            </a:r>
            <a:r>
              <a:rPr lang="en-US" altLang="ja-JP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5965715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1900555"/>
            <a:ext cx="5752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ファイルやフォルダが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どこにある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のかというような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住所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Memo.txt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Home/School/Report/Memo.txt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このように、上の階層から順に左から書いていき、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スラッシュ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(“/”)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で区切って書く。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※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バックスラッシュ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＼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や円マーク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(“\”)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で区切ることもある。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パスの指定方法には、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２種類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1384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5D313B-05EC-AD84-B175-13B43375651E}"/>
              </a:ext>
            </a:extLst>
          </p:cNvPr>
          <p:cNvSpPr/>
          <p:nvPr/>
        </p:nvSpPr>
        <p:spPr>
          <a:xfrm>
            <a:off x="7384672" y="159287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E8A45ED-4542-586F-6324-1AA7AC4E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0" y="1046161"/>
            <a:ext cx="1071442" cy="10714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C2E37-5623-C17A-C4C8-A0E59748582D}"/>
              </a:ext>
            </a:extLst>
          </p:cNvPr>
          <p:cNvSpPr/>
          <p:nvPr/>
        </p:nvSpPr>
        <p:spPr>
          <a:xfrm>
            <a:off x="8694599" y="159134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82FA4AA-CF37-E8DA-EB10-160850266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1046161"/>
            <a:ext cx="1071442" cy="10714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AEC52-F560-B100-71EB-A8107EB1F09A}"/>
              </a:ext>
            </a:extLst>
          </p:cNvPr>
          <p:cNvSpPr/>
          <p:nvPr/>
        </p:nvSpPr>
        <p:spPr>
          <a:xfrm>
            <a:off x="7635894" y="5551477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E4D1EB8-CC51-1F5D-B5B4-46233802AC3D}"/>
              </a:ext>
            </a:extLst>
          </p:cNvPr>
          <p:cNvSpPr/>
          <p:nvPr/>
        </p:nvSpPr>
        <p:spPr>
          <a:xfrm>
            <a:off x="8694599" y="5543215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E008C4D-B607-342C-71AA-8E0D854CA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5004768"/>
            <a:ext cx="1071442" cy="107144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0D745F4-2084-632C-8380-F8647D3AD04F}"/>
              </a:ext>
            </a:extLst>
          </p:cNvPr>
          <p:cNvSpPr/>
          <p:nvPr/>
        </p:nvSpPr>
        <p:spPr>
          <a:xfrm rot="16200000">
            <a:off x="5646353" y="3584792"/>
            <a:ext cx="397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4C8FEBA-22FE-5869-0FF1-C414B138E78E}"/>
              </a:ext>
            </a:extLst>
          </p:cNvPr>
          <p:cNvSpPr/>
          <p:nvPr/>
        </p:nvSpPr>
        <p:spPr>
          <a:xfrm>
            <a:off x="8961715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4F87B00-488C-2DB1-C6C8-EB8A602ACC15}"/>
              </a:ext>
            </a:extLst>
          </p:cNvPr>
          <p:cNvSpPr/>
          <p:nvPr/>
        </p:nvSpPr>
        <p:spPr>
          <a:xfrm rot="16200000">
            <a:off x="7649278" y="2882744"/>
            <a:ext cx="26248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E1A2D03-AB8D-2FF3-9A4F-1F976BA57673}"/>
              </a:ext>
            </a:extLst>
          </p:cNvPr>
          <p:cNvSpPr/>
          <p:nvPr/>
        </p:nvSpPr>
        <p:spPr>
          <a:xfrm>
            <a:off x="8961715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AA355D1-1044-828E-F483-0360DC7E1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07" y="2298262"/>
            <a:ext cx="1013104" cy="101310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AF27770-A7D3-7B50-6E8B-69004685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58" y="3669901"/>
            <a:ext cx="1023138" cy="1023138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3845238-7D9A-0732-1A60-4D08122904F3}"/>
              </a:ext>
            </a:extLst>
          </p:cNvPr>
          <p:cNvSpPr/>
          <p:nvPr/>
        </p:nvSpPr>
        <p:spPr>
          <a:xfrm>
            <a:off x="10004971" y="1591346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682699-6BCC-818A-E69A-2C66E6554825}"/>
              </a:ext>
            </a:extLst>
          </p:cNvPr>
          <p:cNvSpPr/>
          <p:nvPr/>
        </p:nvSpPr>
        <p:spPr>
          <a:xfrm>
            <a:off x="10311324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2D423B8-1FCD-C066-8FAF-7C1EE40BD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7" y="1046161"/>
            <a:ext cx="1071442" cy="10714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4ED6C1-35AD-1EE6-25F7-AB89DAC10E2A}"/>
              </a:ext>
            </a:extLst>
          </p:cNvPr>
          <p:cNvSpPr/>
          <p:nvPr/>
        </p:nvSpPr>
        <p:spPr>
          <a:xfrm rot="16200000">
            <a:off x="8998887" y="2882743"/>
            <a:ext cx="262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204B07-748A-CFBE-9BA5-FB8B821CF05B}"/>
              </a:ext>
            </a:extLst>
          </p:cNvPr>
          <p:cNvSpPr/>
          <p:nvPr/>
        </p:nvSpPr>
        <p:spPr>
          <a:xfrm>
            <a:off x="10311324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6726E46-843A-9EB3-9643-C9BED46CB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05" y="5026528"/>
            <a:ext cx="1011858" cy="10118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5ECE3BE-93AD-3944-32BF-2B1A4CBA6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1085417"/>
            <a:ext cx="1011858" cy="1011858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73AB316-F82C-1274-AEE6-BEB0A74EF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10" y="2304083"/>
            <a:ext cx="1011858" cy="101185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3502DE5-1BE1-6AE7-BA6C-3449020F1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3681585"/>
            <a:ext cx="1011858" cy="101185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D454EC-081B-C79D-395F-1967463A8B6D}"/>
              </a:ext>
            </a:extLst>
          </p:cNvPr>
          <p:cNvSpPr txBox="1"/>
          <p:nvPr/>
        </p:nvSpPr>
        <p:spPr>
          <a:xfrm>
            <a:off x="6486239" y="1965694"/>
            <a:ext cx="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Home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A52EEF-4572-A367-9A0E-1F3AD5575AF7}"/>
              </a:ext>
            </a:extLst>
          </p:cNvPr>
          <p:cNvSpPr txBox="1"/>
          <p:nvPr/>
        </p:nvSpPr>
        <p:spPr>
          <a:xfrm>
            <a:off x="7708883" y="1972391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School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F7CF51-59F2-EBAB-6F3E-E94704704508}"/>
              </a:ext>
            </a:extLst>
          </p:cNvPr>
          <p:cNvSpPr txBox="1"/>
          <p:nvPr/>
        </p:nvSpPr>
        <p:spPr>
          <a:xfrm>
            <a:off x="7708883" y="5932428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obocon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1601E6-3416-5C42-0444-6F9F4F2FB286}"/>
              </a:ext>
            </a:extLst>
          </p:cNvPr>
          <p:cNvSpPr txBox="1"/>
          <p:nvPr/>
        </p:nvSpPr>
        <p:spPr>
          <a:xfrm>
            <a:off x="9085760" y="6009366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Idea.txt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E507DD-C346-AA6B-BDB1-926C0D241CAA}"/>
              </a:ext>
            </a:extLst>
          </p:cNvPr>
          <p:cNvSpPr txBox="1"/>
          <p:nvPr/>
        </p:nvSpPr>
        <p:spPr>
          <a:xfrm>
            <a:off x="8900296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Answer.pdf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F1606DC-0DD9-89DE-4943-8897FD0D214E}"/>
              </a:ext>
            </a:extLst>
          </p:cNvPr>
          <p:cNvSpPr txBox="1"/>
          <p:nvPr/>
        </p:nvSpPr>
        <p:spPr>
          <a:xfrm>
            <a:off x="9047200" y="3222593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Math.png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AFCFB1-2A54-161E-63BA-85D2261A57B1}"/>
              </a:ext>
            </a:extLst>
          </p:cNvPr>
          <p:cNvSpPr txBox="1"/>
          <p:nvPr/>
        </p:nvSpPr>
        <p:spPr>
          <a:xfrm>
            <a:off x="8933052" y="1967260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eport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2501BE3-2D25-D59A-87E1-11044459261D}"/>
              </a:ext>
            </a:extLst>
          </p:cNvPr>
          <p:cNvSpPr txBox="1"/>
          <p:nvPr/>
        </p:nvSpPr>
        <p:spPr>
          <a:xfrm>
            <a:off x="10203255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Music.mp3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A92879-FE25-E87A-26E1-185289FA663E}"/>
              </a:ext>
            </a:extLst>
          </p:cNvPr>
          <p:cNvSpPr txBox="1"/>
          <p:nvPr/>
        </p:nvSpPr>
        <p:spPr>
          <a:xfrm>
            <a:off x="10203255" y="3235262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Report.jpg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CB1D45-4E78-DD1E-1CBC-160B941DE2D5}"/>
              </a:ext>
            </a:extLst>
          </p:cNvPr>
          <p:cNvSpPr txBox="1"/>
          <p:nvPr/>
        </p:nvSpPr>
        <p:spPr>
          <a:xfrm>
            <a:off x="10203255" y="2040683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Memo.txt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絶対パス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C:/Users/User/Documents/Idea.pdf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目的のファイルの位置が変わらない限り、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有効である。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見ただけでどこにあるのかが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わかりやすい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デメリット：長い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相対パス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Downloads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../Documents/Idea.pdf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というように、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カウントディレクトリ内から見た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短い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DF80BB6-F7B8-1CAC-E4DB-83609E552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7812" y="989888"/>
            <a:ext cx="381000" cy="381000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3E425B5C-6BED-BB5B-F79B-31E5B28FB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8804" y="2581151"/>
            <a:ext cx="381000" cy="38100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A5C7BF-3F46-391B-0B87-707E389B6039}"/>
              </a:ext>
            </a:extLst>
          </p:cNvPr>
          <p:cNvSpPr/>
          <p:nvPr/>
        </p:nvSpPr>
        <p:spPr>
          <a:xfrm>
            <a:off x="6292194" y="1514132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FCFDA09-CE8B-99D6-B277-D2A544D5B2F7}"/>
              </a:ext>
            </a:extLst>
          </p:cNvPr>
          <p:cNvSpPr/>
          <p:nvPr/>
        </p:nvSpPr>
        <p:spPr>
          <a:xfrm>
            <a:off x="7616281" y="1512464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B7BC6E-CF0D-B78D-A634-FC74156E1DE6}"/>
              </a:ext>
            </a:extLst>
          </p:cNvPr>
          <p:cNvSpPr/>
          <p:nvPr/>
        </p:nvSpPr>
        <p:spPr>
          <a:xfrm>
            <a:off x="8912494" y="1512608"/>
            <a:ext cx="32922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5423ED-C495-866A-B47D-BC6EEA64A3A7}"/>
              </a:ext>
            </a:extLst>
          </p:cNvPr>
          <p:cNvSpPr/>
          <p:nvPr/>
        </p:nvSpPr>
        <p:spPr>
          <a:xfrm rot="16200000">
            <a:off x="7906672" y="2801753"/>
            <a:ext cx="2624364" cy="45721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A3D3044-160B-199E-B59A-BD87C27196E3}"/>
              </a:ext>
            </a:extLst>
          </p:cNvPr>
          <p:cNvSpPr/>
          <p:nvPr/>
        </p:nvSpPr>
        <p:spPr>
          <a:xfrm>
            <a:off x="9207105" y="2725931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983</Words>
  <Application>Microsoft Office PowerPoint</Application>
  <PresentationFormat>ワイド画面</PresentationFormat>
  <Paragraphs>214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132</cp:revision>
  <dcterms:created xsi:type="dcterms:W3CDTF">2022-04-15T13:24:48Z</dcterms:created>
  <dcterms:modified xsi:type="dcterms:W3CDTF">2022-05-18T22:30:14Z</dcterms:modified>
</cp:coreProperties>
</file>