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6" r:id="rId3"/>
    <p:sldId id="257" r:id="rId4"/>
    <p:sldId id="264" r:id="rId5"/>
    <p:sldId id="258" r:id="rId6"/>
    <p:sldId id="265" r:id="rId7"/>
    <p:sldId id="261" r:id="rId8"/>
    <p:sldId id="267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BA"/>
    <a:srgbClr val="04E6E1"/>
    <a:srgbClr val="29FBF6"/>
    <a:srgbClr val="5AF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4" autoAdjust="0"/>
    <p:restoredTop sz="90423" autoAdjust="0"/>
  </p:normalViewPr>
  <p:slideViewPr>
    <p:cSldViewPr snapToGrid="0">
      <p:cViewPr varScale="1">
        <p:scale>
          <a:sx n="95" d="100"/>
          <a:sy n="95" d="100"/>
        </p:scale>
        <p:origin x="1204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1one dx" userId="2336a6e07f40235d" providerId="LiveId" clId="{B8EE4591-1FE5-4E8C-A33C-532FD07C715B}"/>
    <pc:docChg chg="undo redo custSel addSld delSld modSld sldOrd">
      <pc:chgData name="A1one dx" userId="2336a6e07f40235d" providerId="LiveId" clId="{B8EE4591-1FE5-4E8C-A33C-532FD07C715B}" dt="2022-04-16T07:34:23.589" v="3485"/>
      <pc:docMkLst>
        <pc:docMk/>
      </pc:docMkLst>
      <pc:sldChg chg="addSp delSp modSp mod">
        <pc:chgData name="A1one dx" userId="2336a6e07f40235d" providerId="LiveId" clId="{B8EE4591-1FE5-4E8C-A33C-532FD07C715B}" dt="2022-04-16T07:13:51.246" v="3115" actId="14100"/>
        <pc:sldMkLst>
          <pc:docMk/>
          <pc:sldMk cId="1356162636" sldId="256"/>
        </pc:sldMkLst>
        <pc:spChg chg="add mod">
          <ac:chgData name="A1one dx" userId="2336a6e07f40235d" providerId="LiveId" clId="{B8EE4591-1FE5-4E8C-A33C-532FD07C715B}" dt="2022-04-16T07:11:43.687" v="3037" actId="14100"/>
          <ac:spMkLst>
            <pc:docMk/>
            <pc:sldMk cId="1356162636" sldId="256"/>
            <ac:spMk id="2" creationId="{49B7325A-B34C-4760-B6C5-2BA36E4EF19E}"/>
          </ac:spMkLst>
        </pc:spChg>
        <pc:spChg chg="add del mod">
          <ac:chgData name="A1one dx" userId="2336a6e07f40235d" providerId="LiveId" clId="{B8EE4591-1FE5-4E8C-A33C-532FD07C715B}" dt="2022-04-16T05:14:54.628" v="2129" actId="478"/>
          <ac:spMkLst>
            <pc:docMk/>
            <pc:sldMk cId="1356162636" sldId="256"/>
            <ac:spMk id="3" creationId="{87EEFDA5-7D53-4823-8588-C2E91DB85DD4}"/>
          </ac:spMkLst>
        </pc:spChg>
        <pc:spChg chg="mod">
          <ac:chgData name="A1one dx" userId="2336a6e07f40235d" providerId="LiveId" clId="{B8EE4591-1FE5-4E8C-A33C-532FD07C715B}" dt="2022-04-16T05:27:53.246" v="2211" actId="14100"/>
          <ac:spMkLst>
            <pc:docMk/>
            <pc:sldMk cId="1356162636" sldId="256"/>
            <ac:spMk id="6" creationId="{084CA680-40E6-4B83-B348-FD44AF74506F}"/>
          </ac:spMkLst>
        </pc:spChg>
        <pc:spChg chg="add mod">
          <ac:chgData name="A1one dx" userId="2336a6e07f40235d" providerId="LiveId" clId="{B8EE4591-1FE5-4E8C-A33C-532FD07C715B}" dt="2022-04-16T07:10:41.479" v="3016" actId="1076"/>
          <ac:spMkLst>
            <pc:docMk/>
            <pc:sldMk cId="1356162636" sldId="256"/>
            <ac:spMk id="8" creationId="{0587107A-FCD4-4760-932F-D8AA04812397}"/>
          </ac:spMkLst>
        </pc:spChg>
        <pc:spChg chg="add mod">
          <ac:chgData name="A1one dx" userId="2336a6e07f40235d" providerId="LiveId" clId="{B8EE4591-1FE5-4E8C-A33C-532FD07C715B}" dt="2022-04-16T07:13:51.246" v="3115" actId="14100"/>
          <ac:spMkLst>
            <pc:docMk/>
            <pc:sldMk cId="1356162636" sldId="256"/>
            <ac:spMk id="9" creationId="{3B8D0C89-8473-4B96-9839-A29614355A5B}"/>
          </ac:spMkLst>
        </pc:spChg>
        <pc:picChg chg="del mod ord">
          <ac:chgData name="A1one dx" userId="2336a6e07f40235d" providerId="LiveId" clId="{B8EE4591-1FE5-4E8C-A33C-532FD07C715B}" dt="2022-04-16T05:22:04.017" v="2130" actId="478"/>
          <ac:picMkLst>
            <pc:docMk/>
            <pc:sldMk cId="1356162636" sldId="256"/>
            <ac:picMk id="5" creationId="{336DF301-B8C0-4FCA-9BDD-BE9B7E565FCA}"/>
          </ac:picMkLst>
        </pc:picChg>
        <pc:picChg chg="add mod ord">
          <ac:chgData name="A1one dx" userId="2336a6e07f40235d" providerId="LiveId" clId="{B8EE4591-1FE5-4E8C-A33C-532FD07C715B}" dt="2022-04-16T07:13:04.630" v="3099" actId="1076"/>
          <ac:picMkLst>
            <pc:docMk/>
            <pc:sldMk cId="1356162636" sldId="256"/>
            <ac:picMk id="7" creationId="{C4F54046-2F0F-4877-ACE0-62B5EB90C186}"/>
          </ac:picMkLst>
        </pc:picChg>
      </pc:sldChg>
      <pc:sldChg chg="addSp delSp modSp mod modNotesTx">
        <pc:chgData name="A1one dx" userId="2336a6e07f40235d" providerId="LiveId" clId="{B8EE4591-1FE5-4E8C-A33C-532FD07C715B}" dt="2022-04-16T07:22:09.604" v="3231" actId="20577"/>
        <pc:sldMkLst>
          <pc:docMk/>
          <pc:sldMk cId="135609851" sldId="257"/>
        </pc:sldMkLst>
        <pc:spChg chg="add mod">
          <ac:chgData name="A1one dx" userId="2336a6e07f40235d" providerId="LiveId" clId="{B8EE4591-1FE5-4E8C-A33C-532FD07C715B}" dt="2022-04-16T05:06:58.307" v="1892" actId="20577"/>
          <ac:spMkLst>
            <pc:docMk/>
            <pc:sldMk cId="135609851" sldId="257"/>
            <ac:spMk id="2" creationId="{5BC7FA9F-4A9B-4F1E-853E-34495B663CB4}"/>
          </ac:spMkLst>
        </pc:spChg>
        <pc:spChg chg="add del mod">
          <ac:chgData name="A1one dx" userId="2336a6e07f40235d" providerId="LiveId" clId="{B8EE4591-1FE5-4E8C-A33C-532FD07C715B}" dt="2022-04-15T13:59:42.746" v="473"/>
          <ac:spMkLst>
            <pc:docMk/>
            <pc:sldMk cId="135609851" sldId="257"/>
            <ac:spMk id="3" creationId="{53199648-900C-45ED-B9B7-1F4EFCACE1AE}"/>
          </ac:spMkLst>
        </pc:spChg>
        <pc:spChg chg="add mod">
          <ac:chgData name="A1one dx" userId="2336a6e07f40235d" providerId="LiveId" clId="{B8EE4591-1FE5-4E8C-A33C-532FD07C715B}" dt="2022-04-16T04:54:50.236" v="1236" actId="1076"/>
          <ac:spMkLst>
            <pc:docMk/>
            <pc:sldMk cId="135609851" sldId="257"/>
            <ac:spMk id="4" creationId="{CA6FD4D5-C633-4AA0-8562-530AFF9CDA6B}"/>
          </ac:spMkLst>
        </pc:spChg>
        <pc:spChg chg="add del mod">
          <ac:chgData name="A1one dx" userId="2336a6e07f40235d" providerId="LiveId" clId="{B8EE4591-1FE5-4E8C-A33C-532FD07C715B}" dt="2022-04-16T07:19:25.987" v="3194" actId="478"/>
          <ac:spMkLst>
            <pc:docMk/>
            <pc:sldMk cId="135609851" sldId="257"/>
            <ac:spMk id="5" creationId="{B3049B9C-DC29-4EB3-8151-A0CFAB3441D4}"/>
          </ac:spMkLst>
        </pc:spChg>
        <pc:spChg chg="add del mod">
          <ac:chgData name="A1one dx" userId="2336a6e07f40235d" providerId="LiveId" clId="{B8EE4591-1FE5-4E8C-A33C-532FD07C715B}" dt="2022-04-15T14:06:45.899" v="1153"/>
          <ac:spMkLst>
            <pc:docMk/>
            <pc:sldMk cId="135609851" sldId="257"/>
            <ac:spMk id="5" creationId="{F7F9AFF1-CB69-4747-B668-77CCA908AE7B}"/>
          </ac:spMkLst>
        </pc:spChg>
        <pc:spChg chg="add del mod">
          <ac:chgData name="A1one dx" userId="2336a6e07f40235d" providerId="LiveId" clId="{B8EE4591-1FE5-4E8C-A33C-532FD07C715B}" dt="2022-04-16T05:14:51.402" v="2128" actId="478"/>
          <ac:spMkLst>
            <pc:docMk/>
            <pc:sldMk cId="135609851" sldId="257"/>
            <ac:spMk id="6" creationId="{43E896B9-5297-4DC7-840C-795B6CB80ED8}"/>
          </ac:spMkLst>
        </pc:spChg>
        <pc:spChg chg="mod">
          <ac:chgData name="A1one dx" userId="2336a6e07f40235d" providerId="LiveId" clId="{B8EE4591-1FE5-4E8C-A33C-532FD07C715B}" dt="2022-04-16T05:27:06.530" v="2201" actId="14100"/>
          <ac:spMkLst>
            <pc:docMk/>
            <pc:sldMk cId="135609851" sldId="257"/>
            <ac:spMk id="8" creationId="{C6C7D6F7-477C-4A08-AC01-34696D74ECBB}"/>
          </ac:spMkLst>
        </pc:spChg>
        <pc:spChg chg="add del mod">
          <ac:chgData name="A1one dx" userId="2336a6e07f40235d" providerId="LiveId" clId="{B8EE4591-1FE5-4E8C-A33C-532FD07C715B}" dt="2022-04-16T04:52:21.469" v="1193" actId="478"/>
          <ac:spMkLst>
            <pc:docMk/>
            <pc:sldMk cId="135609851" sldId="257"/>
            <ac:spMk id="10" creationId="{F9E0B9A5-DF57-40E7-A904-038398C3089D}"/>
          </ac:spMkLst>
        </pc:spChg>
        <pc:spChg chg="del">
          <ac:chgData name="A1one dx" userId="2336a6e07f40235d" providerId="LiveId" clId="{B8EE4591-1FE5-4E8C-A33C-532FD07C715B}" dt="2022-04-16T04:59:40.206" v="1445" actId="478"/>
          <ac:spMkLst>
            <pc:docMk/>
            <pc:sldMk cId="135609851" sldId="257"/>
            <ac:spMk id="11" creationId="{82B1945D-B011-4F16-BEA6-51D8B3DED70A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5" creationId="{B84830D7-0048-4AD5-AB43-135ECA132A18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4:55:51.037" v="1284" actId="571"/>
          <ac:spMkLst>
            <pc:docMk/>
            <pc:sldMk cId="135609851" sldId="257"/>
            <ac:spMk id="17" creationId="{7BC3851D-BA92-47C1-A3D1-E5797D507C36}"/>
          </ac:spMkLst>
        </pc:spChg>
        <pc:spChg chg="add del mod">
          <ac:chgData name="A1one dx" userId="2336a6e07f40235d" providerId="LiveId" clId="{B8EE4591-1FE5-4E8C-A33C-532FD07C715B}" dt="2022-04-16T05:14:48.634" v="2127"/>
          <ac:spMkLst>
            <pc:docMk/>
            <pc:sldMk cId="135609851" sldId="257"/>
            <ac:spMk id="18" creationId="{CE8E8EC1-EC72-42DD-9347-39E57CEB5771}"/>
          </ac:spMkLst>
        </pc:spChg>
        <pc:spChg chg="add del mod">
          <ac:chgData name="A1one dx" userId="2336a6e07f40235d" providerId="LiveId" clId="{B8EE4591-1FE5-4E8C-A33C-532FD07C715B}" dt="2022-04-16T07:10:54.791" v="3017" actId="478"/>
          <ac:spMkLst>
            <pc:docMk/>
            <pc:sldMk cId="135609851" sldId="257"/>
            <ac:spMk id="21" creationId="{55EC6CF7-F15D-43AB-839B-218DE23EB8E9}"/>
          </ac:spMkLst>
        </pc:spChg>
        <pc:spChg chg="add mod">
          <ac:chgData name="A1one dx" userId="2336a6e07f40235d" providerId="LiveId" clId="{B8EE4591-1FE5-4E8C-A33C-532FD07C715B}" dt="2022-04-16T07:11:19.967" v="3029" actId="20577"/>
          <ac:spMkLst>
            <pc:docMk/>
            <pc:sldMk cId="135609851" sldId="257"/>
            <ac:spMk id="22" creationId="{CB3C35DB-7659-4B84-BCAA-39D736773355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6" creationId="{F55EF160-29C4-4A81-98AA-7521FF36802B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7" creationId="{519E2C60-D60B-4FE1-9BC1-601E30A0CEE9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8" creationId="{39A49A79-436B-49BD-9BB6-60F375AC04B7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2" creationId="{DC0EE8EC-CA2F-4F16-8EB5-3CC2A73A5BB9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3" creationId="{7420CED5-0874-4F81-9F6B-CB8CAC888F35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4" creationId="{243DF8FA-A582-4D52-AE37-B8F4ADF72811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8" creationId="{4BB4651C-BA1B-4E99-AFD3-E86EC456EF2A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9" creationId="{5BEB2957-2D59-44E7-B3B6-57701575C0CC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40" creationId="{9263B31D-EC55-495C-B71F-1DB1C577D0FA}"/>
          </ac:spMkLst>
        </pc:spChg>
        <pc:graphicFrameChg chg="add mod modGraphic">
          <ac:chgData name="A1one dx" userId="2336a6e07f40235d" providerId="LiveId" clId="{B8EE4591-1FE5-4E8C-A33C-532FD07C715B}" dt="2022-04-16T04:54:15.331" v="1218" actId="1076"/>
          <ac:graphicFrameMkLst>
            <pc:docMk/>
            <pc:sldMk cId="135609851" sldId="257"/>
            <ac:graphicFrameMk id="3" creationId="{52BA34EF-7A4A-4E84-B3E4-8EBF21BAA71C}"/>
          </ac:graphicFrameMkLst>
        </pc:graphicFrameChg>
        <pc:graphicFrameChg chg="add del mod">
          <ac:chgData name="A1one dx" userId="2336a6e07f40235d" providerId="LiveId" clId="{B8EE4591-1FE5-4E8C-A33C-532FD07C715B}" dt="2022-04-15T14:06:45.899" v="1153"/>
          <ac:graphicFrameMkLst>
            <pc:docMk/>
            <pc:sldMk cId="135609851" sldId="257"/>
            <ac:graphicFrameMk id="4" creationId="{23B0C036-A772-4327-B6E2-C9EDD43F3BAB}"/>
          </ac:graphicFrameMkLst>
        </pc:graphicFrameChg>
        <pc:graphicFrameChg chg="add del mod">
          <ac:chgData name="A1one dx" userId="2336a6e07f40235d" providerId="LiveId" clId="{B8EE4591-1FE5-4E8C-A33C-532FD07C715B}" dt="2022-04-16T04:52:19.495" v="1191" actId="478"/>
          <ac:graphicFrameMkLst>
            <pc:docMk/>
            <pc:sldMk cId="135609851" sldId="257"/>
            <ac:graphicFrameMk id="9" creationId="{F98E8EA3-CE89-479A-9119-42E2EA59068B}"/>
          </ac:graphicFrameMkLst>
        </pc:graphicFrameChg>
        <pc:picChg chg="del mod">
          <ac:chgData name="A1one dx" userId="2336a6e07f40235d" providerId="LiveId" clId="{B8EE4591-1FE5-4E8C-A33C-532FD07C715B}" dt="2022-04-16T05:22:16.931" v="2132" actId="478"/>
          <ac:picMkLst>
            <pc:docMk/>
            <pc:sldMk cId="135609851" sldId="257"/>
            <ac:picMk id="7" creationId="{8315D74D-5CE9-4804-BA57-2CC223B2481A}"/>
          </ac:picMkLst>
        </pc:picChg>
        <pc:picChg chg="add mod ord">
          <ac:chgData name="A1one dx" userId="2336a6e07f40235d" providerId="LiveId" clId="{B8EE4591-1FE5-4E8C-A33C-532FD07C715B}" dt="2022-04-16T05:27:01.083" v="2199" actId="167"/>
          <ac:picMkLst>
            <pc:docMk/>
            <pc:sldMk cId="135609851" sldId="257"/>
            <ac:picMk id="13" creationId="{F3F44EAA-0C58-4A2B-B54D-465E7FE6AA8A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3" creationId="{70E6B1D9-D706-444E-B637-F93D1406D0AC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4" creationId="{86EA037A-BB83-4210-81D4-DBBD5135F500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5" creationId="{BB8A4244-9F96-4203-A03A-AA9CC1EAF8A7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29" creationId="{002FA823-EFC9-4C9A-9114-392372661309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0" creationId="{D329C858-7204-4552-8CAE-4C18B79F3580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1" creationId="{0871EC31-CDFF-444A-9150-1CACA04290C4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5" creationId="{ACEC4E81-B943-4FB7-BAE6-49FBE296793E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6" creationId="{4E6718B1-A6E4-4EE8-990A-70E17489A0DD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7" creationId="{2D4F7064-B796-4448-AAE2-89F345610910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6" creationId="{5209542E-39BA-4817-A90C-EF0DC261DA25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6" creationId="{6191CADE-E924-49B7-AFC8-14D13C6AA3C8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7" creationId="{1B34B6EE-2E82-4134-A475-22907A5B8B24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8" creationId="{1D00F2E8-BBBC-4D23-BE89-B90EEBB77B0D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8" creationId="{D52209D7-D826-41EF-9E51-A68872FA9500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9" creationId="{BC62D0DB-7D10-4020-8D83-FEC33CE9ACA2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30" creationId="{6F23B990-FB76-4121-A513-DC1AA97168D1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30" creationId="{8167EC61-7921-4BD7-B93E-EA37B3457AB9}"/>
          </ac:picMkLst>
        </pc:picChg>
      </pc:sldChg>
      <pc:sldChg chg="addSp delSp modSp mod">
        <pc:chgData name="A1one dx" userId="2336a6e07f40235d" providerId="LiveId" clId="{B8EE4591-1FE5-4E8C-A33C-532FD07C715B}" dt="2022-04-16T07:11:23.333" v="3031" actId="20577"/>
        <pc:sldMkLst>
          <pc:docMk/>
          <pc:sldMk cId="3458490345" sldId="258"/>
        </pc:sldMkLst>
        <pc:spChg chg="mod">
          <ac:chgData name="A1one dx" userId="2336a6e07f40235d" providerId="LiveId" clId="{B8EE4591-1FE5-4E8C-A33C-532FD07C715B}" dt="2022-04-16T05:28:34.962" v="2241" actId="120"/>
          <ac:spMkLst>
            <pc:docMk/>
            <pc:sldMk cId="3458490345" sldId="258"/>
            <ac:spMk id="4" creationId="{498BA89F-7155-4BD6-B427-8B6E3724FD43}"/>
          </ac:spMkLst>
        </pc:spChg>
        <pc:spChg chg="del">
          <ac:chgData name="A1one dx" userId="2336a6e07f40235d" providerId="LiveId" clId="{B8EE4591-1FE5-4E8C-A33C-532FD07C715B}" dt="2022-04-16T05:08:42.756" v="1968" actId="478"/>
          <ac:spMkLst>
            <pc:docMk/>
            <pc:sldMk cId="3458490345" sldId="258"/>
            <ac:spMk id="5" creationId="{684076C5-DC98-4838-ACA3-07535AAA4154}"/>
          </ac:spMkLst>
        </pc:spChg>
        <pc:spChg chg="add del mod">
          <ac:chgData name="A1one dx" userId="2336a6e07f40235d" providerId="LiveId" clId="{B8EE4591-1FE5-4E8C-A33C-532FD07C715B}" dt="2022-04-16T07:10:57.654" v="3018" actId="478"/>
          <ac:spMkLst>
            <pc:docMk/>
            <pc:sldMk cId="3458490345" sldId="258"/>
            <ac:spMk id="6" creationId="{82F490C0-A236-482C-8D38-522896D5DED8}"/>
          </ac:spMkLst>
        </pc:spChg>
        <pc:spChg chg="add mod">
          <ac:chgData name="A1one dx" userId="2336a6e07f40235d" providerId="LiveId" clId="{B8EE4591-1FE5-4E8C-A33C-532FD07C715B}" dt="2022-04-16T05:30:22.687" v="2301" actId="20577"/>
          <ac:spMkLst>
            <pc:docMk/>
            <pc:sldMk cId="3458490345" sldId="258"/>
            <ac:spMk id="7" creationId="{FAA71C07-9F9F-4E8C-9ACE-4EA17ADA5327}"/>
          </ac:spMkLst>
        </pc:spChg>
        <pc:spChg chg="add mod">
          <ac:chgData name="A1one dx" userId="2336a6e07f40235d" providerId="LiveId" clId="{B8EE4591-1FE5-4E8C-A33C-532FD07C715B}" dt="2022-04-16T05:10:23.966" v="2011" actId="1076"/>
          <ac:spMkLst>
            <pc:docMk/>
            <pc:sldMk cId="3458490345" sldId="258"/>
            <ac:spMk id="11" creationId="{DB82179A-2CEA-47D4-BA45-B665518112C2}"/>
          </ac:spMkLst>
        </pc:spChg>
        <pc:spChg chg="add mod">
          <ac:chgData name="A1one dx" userId="2336a6e07f40235d" providerId="LiveId" clId="{B8EE4591-1FE5-4E8C-A33C-532FD07C715B}" dt="2022-04-16T05:09:09.535" v="1994" actId="20577"/>
          <ac:spMkLst>
            <pc:docMk/>
            <pc:sldMk cId="3458490345" sldId="258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11:05.789" v="2023" actId="767"/>
          <ac:spMkLst>
            <pc:docMk/>
            <pc:sldMk cId="3458490345" sldId="258"/>
            <ac:spMk id="14" creationId="{EB49775A-F8FB-4842-B568-66792F8B85C5}"/>
          </ac:spMkLst>
        </pc:spChg>
        <pc:spChg chg="add mod">
          <ac:chgData name="A1one dx" userId="2336a6e07f40235d" providerId="LiveId" clId="{B8EE4591-1FE5-4E8C-A33C-532FD07C715B}" dt="2022-04-16T07:00:45.633" v="2730" actId="1076"/>
          <ac:spMkLst>
            <pc:docMk/>
            <pc:sldMk cId="3458490345" sldId="258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5:25:49.644" v="2158" actId="20577"/>
          <ac:spMkLst>
            <pc:docMk/>
            <pc:sldMk cId="3458490345" sldId="258"/>
            <ac:spMk id="17" creationId="{D6A35E59-78E4-4C0F-B624-89F3DC290E15}"/>
          </ac:spMkLst>
        </pc:spChg>
        <pc:spChg chg="add mod">
          <ac:chgData name="A1one dx" userId="2336a6e07f40235d" providerId="LiveId" clId="{B8EE4591-1FE5-4E8C-A33C-532FD07C715B}" dt="2022-04-16T05:39:52.870" v="2591" actId="207"/>
          <ac:spMkLst>
            <pc:docMk/>
            <pc:sldMk cId="3458490345" sldId="258"/>
            <ac:spMk id="22" creationId="{2D4EEC11-9846-499E-8D03-80D43CCF60A9}"/>
          </ac:spMkLst>
        </pc:spChg>
        <pc:spChg chg="add mod">
          <ac:chgData name="A1one dx" userId="2336a6e07f40235d" providerId="LiveId" clId="{B8EE4591-1FE5-4E8C-A33C-532FD07C715B}" dt="2022-04-16T07:11:23.333" v="3031" actId="20577"/>
          <ac:spMkLst>
            <pc:docMk/>
            <pc:sldMk cId="3458490345" sldId="258"/>
            <ac:spMk id="23" creationId="{89216D3E-35FD-4174-A5C2-440517DB273E}"/>
          </ac:spMkLst>
        </pc:spChg>
        <pc:graphicFrameChg chg="add del mod">
          <ac:chgData name="A1one dx" userId="2336a6e07f40235d" providerId="LiveId" clId="{B8EE4591-1FE5-4E8C-A33C-532FD07C715B}" dt="2022-04-16T05:06:24.091" v="1879"/>
          <ac:graphicFrameMkLst>
            <pc:docMk/>
            <pc:sldMk cId="3458490345" sldId="258"/>
            <ac:graphicFrameMk id="9" creationId="{3F97918B-5445-41D8-B07B-5C1606734D18}"/>
          </ac:graphicFrameMkLst>
        </pc:graphicFrameChg>
        <pc:graphicFrameChg chg="add mod modGraphic">
          <ac:chgData name="A1one dx" userId="2336a6e07f40235d" providerId="LiveId" clId="{B8EE4591-1FE5-4E8C-A33C-532FD07C715B}" dt="2022-04-16T05:22:38.965" v="2135" actId="14100"/>
          <ac:graphicFrameMkLst>
            <pc:docMk/>
            <pc:sldMk cId="3458490345" sldId="258"/>
            <ac:graphicFrameMk id="10" creationId="{F5847717-4DC0-4955-8004-16D4094E4954}"/>
          </ac:graphicFrameMkLst>
        </pc:graphicFrameChg>
        <pc:picChg chg="del mod ord">
          <ac:chgData name="A1one dx" userId="2336a6e07f40235d" providerId="LiveId" clId="{B8EE4591-1FE5-4E8C-A33C-532FD07C715B}" dt="2022-04-16T05:13:57.405" v="2122" actId="478"/>
          <ac:picMkLst>
            <pc:docMk/>
            <pc:sldMk cId="3458490345" sldId="258"/>
            <ac:picMk id="3" creationId="{8B774DAF-76D9-4B16-BE6F-D386C449EEB4}"/>
          </ac:picMkLst>
        </pc:picChg>
        <pc:picChg chg="add del mod">
          <ac:chgData name="A1one dx" userId="2336a6e07f40235d" providerId="LiveId" clId="{B8EE4591-1FE5-4E8C-A33C-532FD07C715B}" dt="2022-04-16T05:05:58.343" v="1871" actId="22"/>
          <ac:picMkLst>
            <pc:docMk/>
            <pc:sldMk cId="3458490345" sldId="258"/>
            <ac:picMk id="8" creationId="{BC89DDC7-2770-4B00-97CC-21A448A07334}"/>
          </ac:picMkLst>
        </pc:picChg>
        <pc:picChg chg="add mod">
          <ac:chgData name="A1one dx" userId="2336a6e07f40235d" providerId="LiveId" clId="{B8EE4591-1FE5-4E8C-A33C-532FD07C715B}" dt="2022-04-16T05:09:27.182" v="1997" actId="1076"/>
          <ac:picMkLst>
            <pc:docMk/>
            <pc:sldMk cId="3458490345" sldId="258"/>
            <ac:picMk id="12" creationId="{33DF8BEF-AD43-439C-818E-E6CBEC8FF027}"/>
          </ac:picMkLst>
        </pc:picChg>
        <pc:picChg chg="add del mod ord">
          <ac:chgData name="A1one dx" userId="2336a6e07f40235d" providerId="LiveId" clId="{B8EE4591-1FE5-4E8C-A33C-532FD07C715B}" dt="2022-04-16T05:26:30.833" v="2189" actId="478"/>
          <ac:picMkLst>
            <pc:docMk/>
            <pc:sldMk cId="3458490345" sldId="258"/>
            <ac:picMk id="19" creationId="{5E71C49B-5EE7-435D-805E-407E060B2C9F}"/>
          </ac:picMkLst>
        </pc:picChg>
        <pc:picChg chg="add mod ord">
          <ac:chgData name="A1one dx" userId="2336a6e07f40235d" providerId="LiveId" clId="{B8EE4591-1FE5-4E8C-A33C-532FD07C715B}" dt="2022-04-16T07:00:43.771" v="2729" actId="1076"/>
          <ac:picMkLst>
            <pc:docMk/>
            <pc:sldMk cId="3458490345" sldId="258"/>
            <ac:picMk id="21" creationId="{C63287D5-C827-421D-AB3C-58987568D74A}"/>
          </ac:picMkLst>
        </pc:picChg>
      </pc:sldChg>
      <pc:sldChg chg="addSp modSp mod">
        <pc:chgData name="A1one dx" userId="2336a6e07f40235d" providerId="LiveId" clId="{B8EE4591-1FE5-4E8C-A33C-532FD07C715B}" dt="2022-04-16T07:09:19.282" v="3000" actId="255"/>
        <pc:sldMkLst>
          <pc:docMk/>
          <pc:sldMk cId="3266238565" sldId="259"/>
        </pc:sldMkLst>
        <pc:spChg chg="add mod">
          <ac:chgData name="A1one dx" userId="2336a6e07f40235d" providerId="LiveId" clId="{B8EE4591-1FE5-4E8C-A33C-532FD07C715B}" dt="2022-04-16T07:09:19.282" v="3000" actId="255"/>
          <ac:spMkLst>
            <pc:docMk/>
            <pc:sldMk cId="3266238565" sldId="259"/>
            <ac:spMk id="2" creationId="{DA5F4F39-31F8-4BCE-A3BA-A02F19A7F366}"/>
          </ac:spMkLst>
        </pc:spChg>
        <pc:spChg chg="add mod">
          <ac:chgData name="A1one dx" userId="2336a6e07f40235d" providerId="LiveId" clId="{B8EE4591-1FE5-4E8C-A33C-532FD07C715B}" dt="2022-04-16T07:08:36.565" v="2942" actId="255"/>
          <ac:spMkLst>
            <pc:docMk/>
            <pc:sldMk cId="3266238565" sldId="259"/>
            <ac:spMk id="7" creationId="{1A1D5A7C-EDB7-45B5-9DD9-DCE2AAD97997}"/>
          </ac:spMkLst>
        </pc:spChg>
        <pc:spChg chg="mod">
          <ac:chgData name="A1one dx" userId="2336a6e07f40235d" providerId="LiveId" clId="{B8EE4591-1FE5-4E8C-A33C-532FD07C715B}" dt="2022-04-15T13:49:46.526" v="359" actId="1076"/>
          <ac:spMkLst>
            <pc:docMk/>
            <pc:sldMk cId="3266238565" sldId="259"/>
            <ac:spMk id="9" creationId="{C2B248B5-22B6-4CBF-A4F0-4456CB17415F}"/>
          </ac:spMkLst>
        </pc:spChg>
        <pc:picChg chg="mod">
          <ac:chgData name="A1one dx" userId="2336a6e07f40235d" providerId="LiveId" clId="{B8EE4591-1FE5-4E8C-A33C-532FD07C715B}" dt="2022-04-15T13:49:49.984" v="360" actId="1076"/>
          <ac:picMkLst>
            <pc:docMk/>
            <pc:sldMk cId="3266238565" sldId="259"/>
            <ac:picMk id="8" creationId="{CCE2DAA8-D253-47C5-8B95-5CC68C500DB8}"/>
          </ac:picMkLst>
        </pc:picChg>
      </pc:sldChg>
      <pc:sldChg chg="addSp modSp del mod">
        <pc:chgData name="A1one dx" userId="2336a6e07f40235d" providerId="LiveId" clId="{B8EE4591-1FE5-4E8C-A33C-532FD07C715B}" dt="2022-04-16T07:14:46.807" v="3120" actId="47"/>
        <pc:sldMkLst>
          <pc:docMk/>
          <pc:sldMk cId="2011815121" sldId="260"/>
        </pc:sldMkLst>
        <pc:spChg chg="add mod">
          <ac:chgData name="A1one dx" userId="2336a6e07f40235d" providerId="LiveId" clId="{B8EE4591-1FE5-4E8C-A33C-532FD07C715B}" dt="2022-04-16T07:11:36.296" v="3036" actId="20577"/>
          <ac:spMkLst>
            <pc:docMk/>
            <pc:sldMk cId="2011815121" sldId="260"/>
            <ac:spMk id="2" creationId="{926FCE8D-F615-4CE6-93E3-3FD9A9285E83}"/>
          </ac:spMkLst>
        </pc:spChg>
      </pc:sldChg>
      <pc:sldChg chg="add del">
        <pc:chgData name="A1one dx" userId="2336a6e07f40235d" providerId="LiveId" clId="{B8EE4591-1FE5-4E8C-A33C-532FD07C715B}" dt="2022-04-16T05:05:45.665" v="1867"/>
        <pc:sldMkLst>
          <pc:docMk/>
          <pc:sldMk cId="666500264" sldId="261"/>
        </pc:sldMkLst>
      </pc:sldChg>
      <pc:sldChg chg="addSp delSp modSp add mod">
        <pc:chgData name="A1one dx" userId="2336a6e07f40235d" providerId="LiveId" clId="{B8EE4591-1FE5-4E8C-A33C-532FD07C715B}" dt="2022-04-16T07:34:23.589" v="3485"/>
        <pc:sldMkLst>
          <pc:docMk/>
          <pc:sldMk cId="1856238162" sldId="261"/>
        </pc:sldMkLst>
        <pc:spChg chg="mod">
          <ac:chgData name="A1one dx" userId="2336a6e07f40235d" providerId="LiveId" clId="{B8EE4591-1FE5-4E8C-A33C-532FD07C715B}" dt="2022-04-16T05:40:37.289" v="2601" actId="1076"/>
          <ac:spMkLst>
            <pc:docMk/>
            <pc:sldMk cId="1856238162" sldId="261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0.784" v="3019" actId="478"/>
          <ac:spMkLst>
            <pc:docMk/>
            <pc:sldMk cId="1856238162" sldId="261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1:04.173" v="2736" actId="1076"/>
          <ac:spMkLst>
            <pc:docMk/>
            <pc:sldMk cId="1856238162" sldId="261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4.738" v="2885" actId="20577"/>
          <ac:spMkLst>
            <pc:docMk/>
            <pc:sldMk cId="1856238162" sldId="261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5:41:43.841" v="2614" actId="1076"/>
          <ac:spMkLst>
            <pc:docMk/>
            <pc:sldMk cId="1856238162" sldId="261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40:15.106" v="2592" actId="478"/>
          <ac:spMkLst>
            <pc:docMk/>
            <pc:sldMk cId="1856238162" sldId="261"/>
            <ac:spMk id="14" creationId="{71CD216D-B2B0-4F65-836C-50E5285A7BC7}"/>
          </ac:spMkLst>
        </pc:spChg>
        <pc:spChg chg="add mod">
          <ac:chgData name="A1one dx" userId="2336a6e07f40235d" providerId="LiveId" clId="{B8EE4591-1FE5-4E8C-A33C-532FD07C715B}" dt="2022-04-16T05:42:15.742" v="2630" actId="20577"/>
          <ac:spMkLst>
            <pc:docMk/>
            <pc:sldMk cId="1856238162" sldId="261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07.076" v="2737" actId="1076"/>
          <ac:spMkLst>
            <pc:docMk/>
            <pc:sldMk cId="1856238162" sldId="261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26.809" v="3033" actId="20577"/>
          <ac:spMkLst>
            <pc:docMk/>
            <pc:sldMk cId="1856238162" sldId="261"/>
            <ac:spMk id="20" creationId="{32E06A13-99CA-4C57-9BC1-BDF19DC4E212}"/>
          </ac:spMkLst>
        </pc:spChg>
        <pc:graphicFrameChg chg="modGraphic">
          <ac:chgData name="A1one dx" userId="2336a6e07f40235d" providerId="LiveId" clId="{B8EE4591-1FE5-4E8C-A33C-532FD07C715B}" dt="2022-04-16T05:41:55.993" v="2622" actId="20577"/>
          <ac:graphicFrameMkLst>
            <pc:docMk/>
            <pc:sldMk cId="1856238162" sldId="261"/>
            <ac:graphicFrameMk id="10" creationId="{F5847717-4DC0-4955-8004-16D4094E4954}"/>
          </ac:graphicFrameMkLst>
        </pc:graphicFrameChg>
        <pc:picChg chg="add mod ord">
          <ac:chgData name="A1one dx" userId="2336a6e07f40235d" providerId="LiveId" clId="{B8EE4591-1FE5-4E8C-A33C-532FD07C715B}" dt="2022-04-16T05:26:38.683" v="2192" actId="167"/>
          <ac:picMkLst>
            <pc:docMk/>
            <pc:sldMk cId="1856238162" sldId="261"/>
            <ac:picMk id="3" creationId="{D925978D-28E9-4837-9F8E-36BC351F8EA9}"/>
          </ac:picMkLst>
        </pc:picChg>
        <pc:picChg chg="del">
          <ac:chgData name="A1one dx" userId="2336a6e07f40235d" providerId="LiveId" clId="{B8EE4591-1FE5-4E8C-A33C-532FD07C715B}" dt="2022-04-16T05:41:25.552" v="2611" actId="478"/>
          <ac:picMkLst>
            <pc:docMk/>
            <pc:sldMk cId="1856238162" sldId="261"/>
            <ac:picMk id="12" creationId="{33DF8BEF-AD43-439C-818E-E6CBEC8FF027}"/>
          </ac:picMkLst>
        </pc:picChg>
        <pc:picChg chg="add del mod">
          <ac:chgData name="A1one dx" userId="2336a6e07f40235d" providerId="LiveId" clId="{B8EE4591-1FE5-4E8C-A33C-532FD07C715B}" dt="2022-04-16T07:33:27.681" v="3480" actId="21"/>
          <ac:picMkLst>
            <pc:docMk/>
            <pc:sldMk cId="1856238162" sldId="261"/>
            <ac:picMk id="18" creationId="{F1EE9918-60BF-469C-A952-C2AB78BE7F47}"/>
          </ac:picMkLst>
        </pc:picChg>
        <pc:picChg chg="del">
          <ac:chgData name="A1one dx" userId="2336a6e07f40235d" providerId="LiveId" clId="{B8EE4591-1FE5-4E8C-A33C-532FD07C715B}" dt="2022-04-16T05:26:21.916" v="2187" actId="478"/>
          <ac:picMkLst>
            <pc:docMk/>
            <pc:sldMk cId="1856238162" sldId="261"/>
            <ac:picMk id="19" creationId="{5E71C49B-5EE7-435D-805E-407E060B2C9F}"/>
          </ac:picMkLst>
        </pc:picChg>
        <pc:picChg chg="add mod">
          <ac:chgData name="A1one dx" userId="2336a6e07f40235d" providerId="LiveId" clId="{B8EE4591-1FE5-4E8C-A33C-532FD07C715B}" dt="2022-04-16T07:34:23.589" v="3485"/>
          <ac:picMkLst>
            <pc:docMk/>
            <pc:sldMk cId="1856238162" sldId="261"/>
            <ac:picMk id="21" creationId="{94083726-E5B1-48B7-AC14-AC474F8A796C}"/>
          </ac:picMkLst>
        </pc:picChg>
      </pc:sldChg>
      <pc:sldChg chg="addSp delSp modSp add mod ord">
        <pc:chgData name="A1one dx" userId="2336a6e07f40235d" providerId="LiveId" clId="{B8EE4591-1FE5-4E8C-A33C-532FD07C715B}" dt="2022-04-16T07:34:20.016" v="3484" actId="1076"/>
        <pc:sldMkLst>
          <pc:docMk/>
          <pc:sldMk cId="767996649" sldId="262"/>
        </pc:sldMkLst>
        <pc:spChg chg="mod">
          <ac:chgData name="A1one dx" userId="2336a6e07f40235d" providerId="LiveId" clId="{B8EE4591-1FE5-4E8C-A33C-532FD07C715B}" dt="2022-04-16T06:56:42.891" v="2667" actId="20577"/>
          <ac:spMkLst>
            <pc:docMk/>
            <pc:sldMk cId="767996649" sldId="262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5.317" v="3020" actId="478"/>
          <ac:spMkLst>
            <pc:docMk/>
            <pc:sldMk cId="767996649" sldId="262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3:47.972" v="2854" actId="1076"/>
          <ac:spMkLst>
            <pc:docMk/>
            <pc:sldMk cId="767996649" sldId="262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0.738" v="2879" actId="20577"/>
          <ac:spMkLst>
            <pc:docMk/>
            <pc:sldMk cId="767996649" sldId="262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6:56:50.259" v="2668"/>
          <ac:spMkLst>
            <pc:docMk/>
            <pc:sldMk cId="767996649" sldId="262"/>
            <ac:spMk id="13" creationId="{7777DA0C-A1FB-45F4-981B-20DE7E284E84}"/>
          </ac:spMkLst>
        </pc:spChg>
        <pc:spChg chg="mod">
          <ac:chgData name="A1one dx" userId="2336a6e07f40235d" providerId="LiveId" clId="{B8EE4591-1FE5-4E8C-A33C-532FD07C715B}" dt="2022-04-16T07:01:40.691" v="2748" actId="20577"/>
          <ac:spMkLst>
            <pc:docMk/>
            <pc:sldMk cId="767996649" sldId="262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14.084" v="2738" actId="1076"/>
          <ac:spMkLst>
            <pc:docMk/>
            <pc:sldMk cId="767996649" sldId="262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31.012" v="3034" actId="20577"/>
          <ac:spMkLst>
            <pc:docMk/>
            <pc:sldMk cId="767996649" sldId="262"/>
            <ac:spMk id="19" creationId="{4F782DD3-7695-4C7A-A194-373C99992FFA}"/>
          </ac:spMkLst>
        </pc:spChg>
        <pc:graphicFrameChg chg="add del mod modGraphic">
          <ac:chgData name="A1one dx" userId="2336a6e07f40235d" providerId="LiveId" clId="{B8EE4591-1FE5-4E8C-A33C-532FD07C715B}" dt="2022-04-16T07:05:01.817" v="2868" actId="14100"/>
          <ac:graphicFrameMkLst>
            <pc:docMk/>
            <pc:sldMk cId="767996649" sldId="262"/>
            <ac:graphicFrameMk id="10" creationId="{F5847717-4DC0-4955-8004-16D4094E4954}"/>
          </ac:graphicFrameMkLst>
        </pc:graphicFrameChg>
        <pc:picChg chg="mod">
          <ac:chgData name="A1one dx" userId="2336a6e07f40235d" providerId="LiveId" clId="{B8EE4591-1FE5-4E8C-A33C-532FD07C715B}" dt="2022-04-16T07:05:03.775" v="2870" actId="1076"/>
          <ac:picMkLst>
            <pc:docMk/>
            <pc:sldMk cId="767996649" sldId="262"/>
            <ac:picMk id="3" creationId="{D925978D-28E9-4837-9F8E-36BC351F8EA9}"/>
          </ac:picMkLst>
        </pc:picChg>
        <pc:picChg chg="add del mod">
          <ac:chgData name="A1one dx" userId="2336a6e07f40235d" providerId="LiveId" clId="{B8EE4591-1FE5-4E8C-A33C-532FD07C715B}" dt="2022-04-16T07:34:15.508" v="3483" actId="21"/>
          <ac:picMkLst>
            <pc:docMk/>
            <pc:sldMk cId="767996649" sldId="262"/>
            <ac:picMk id="14" creationId="{C2F5AFCA-1BED-4D31-8676-A6585112B25E}"/>
          </ac:picMkLst>
        </pc:picChg>
        <pc:picChg chg="del">
          <ac:chgData name="A1one dx" userId="2336a6e07f40235d" providerId="LiveId" clId="{B8EE4591-1FE5-4E8C-A33C-532FD07C715B}" dt="2022-04-16T07:03:56.781" v="2855" actId="478"/>
          <ac:picMkLst>
            <pc:docMk/>
            <pc:sldMk cId="767996649" sldId="262"/>
            <ac:picMk id="18" creationId="{F1EE9918-60BF-469C-A952-C2AB78BE7F47}"/>
          </ac:picMkLst>
        </pc:picChg>
        <pc:picChg chg="add mod">
          <ac:chgData name="A1one dx" userId="2336a6e07f40235d" providerId="LiveId" clId="{B8EE4591-1FE5-4E8C-A33C-532FD07C715B}" dt="2022-04-16T07:34:20.016" v="3484" actId="1076"/>
          <ac:picMkLst>
            <pc:docMk/>
            <pc:sldMk cId="767996649" sldId="262"/>
            <ac:picMk id="20" creationId="{96CEF78F-3CA5-422F-9561-0EA6553C2F4D}"/>
          </ac:picMkLst>
        </pc:picChg>
      </pc:sldChg>
      <pc:sldChg chg="modSp add del mod">
        <pc:chgData name="A1one dx" userId="2336a6e07f40235d" providerId="LiveId" clId="{B8EE4591-1FE5-4E8C-A33C-532FD07C715B}" dt="2022-04-16T06:56:26.906" v="2641" actId="2696"/>
        <pc:sldMkLst>
          <pc:docMk/>
          <pc:sldMk cId="2128654829" sldId="262"/>
        </pc:sldMkLst>
        <pc:spChg chg="mod">
          <ac:chgData name="A1one dx" userId="2336a6e07f40235d" providerId="LiveId" clId="{B8EE4591-1FE5-4E8C-A33C-532FD07C715B}" dt="2022-04-16T06:56:19.811" v="2640" actId="14100"/>
          <ac:spMkLst>
            <pc:docMk/>
            <pc:sldMk cId="2128654829" sldId="262"/>
            <ac:spMk id="4" creationId="{498BA89F-7155-4BD6-B427-8B6E3724FD43}"/>
          </ac:spMkLst>
        </pc:spChg>
      </pc:sldChg>
      <pc:sldChg chg="addSp delSp modSp add mod modNotesTx">
        <pc:chgData name="A1one dx" userId="2336a6e07f40235d" providerId="LiveId" clId="{B8EE4591-1FE5-4E8C-A33C-532FD07C715B}" dt="2022-04-16T07:26:20.022" v="3479" actId="1076"/>
        <pc:sldMkLst>
          <pc:docMk/>
          <pc:sldMk cId="2768147002" sldId="263"/>
        </pc:sldMkLst>
        <pc:spChg chg="del mod">
          <ac:chgData name="A1one dx" userId="2336a6e07f40235d" providerId="LiveId" clId="{B8EE4591-1FE5-4E8C-A33C-532FD07C715B}" dt="2022-04-16T07:15:45.805" v="3159"/>
          <ac:spMkLst>
            <pc:docMk/>
            <pc:sldMk cId="2768147002" sldId="263"/>
            <ac:spMk id="2" creationId="{5BC7FA9F-4A9B-4F1E-853E-34495B663CB4}"/>
          </ac:spMkLst>
        </pc:spChg>
        <pc:spChg chg="del">
          <ac:chgData name="A1one dx" userId="2336a6e07f40235d" providerId="LiveId" clId="{B8EE4591-1FE5-4E8C-A33C-532FD07C715B}" dt="2022-04-16T07:15:47.945" v="3160" actId="478"/>
          <ac:spMkLst>
            <pc:docMk/>
            <pc:sldMk cId="2768147002" sldId="263"/>
            <ac:spMk id="4" creationId="{CA6FD4D5-C633-4AA0-8562-530AFF9CDA6B}"/>
          </ac:spMkLst>
        </pc:spChg>
        <pc:spChg chg="del mod">
          <ac:chgData name="A1one dx" userId="2336a6e07f40235d" providerId="LiveId" clId="{B8EE4591-1FE5-4E8C-A33C-532FD07C715B}" dt="2022-04-16T07:21:37.502" v="3228" actId="478"/>
          <ac:spMkLst>
            <pc:docMk/>
            <pc:sldMk cId="2768147002" sldId="263"/>
            <ac:spMk id="5" creationId="{B3049B9C-DC29-4EB3-8151-A0CFAB3441D4}"/>
          </ac:spMkLst>
        </pc:spChg>
        <pc:spChg chg="mod">
          <ac:chgData name="A1one dx" userId="2336a6e07f40235d" providerId="LiveId" clId="{B8EE4591-1FE5-4E8C-A33C-532FD07C715B}" dt="2022-04-16T07:15:04.373" v="3151" actId="20577"/>
          <ac:spMkLst>
            <pc:docMk/>
            <pc:sldMk cId="2768147002" sldId="263"/>
            <ac:spMk id="8" creationId="{C6C7D6F7-477C-4A08-AC01-34696D74ECBB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4" creationId="{1A5C2727-6C44-4291-8B4D-FCD3134A0F32}"/>
          </ac:spMkLst>
        </pc:spChg>
        <pc:spChg chg="del mod">
          <ac:chgData name="A1one dx" userId="2336a6e07f40235d" providerId="LiveId" clId="{B8EE4591-1FE5-4E8C-A33C-532FD07C715B}" dt="2022-04-16T07:21:33.584" v="3226" actId="478"/>
          <ac:spMkLst>
            <pc:docMk/>
            <pc:sldMk cId="2768147002" sldId="263"/>
            <ac:spMk id="15" creationId="{B84830D7-0048-4AD5-AB43-135ECA132A18}"/>
          </ac:spMkLst>
        </pc:spChg>
        <pc:spChg chg="del mod">
          <ac:chgData name="A1one dx" userId="2336a6e07f40235d" providerId="LiveId" clId="{B8EE4591-1FE5-4E8C-A33C-532FD07C715B}" dt="2022-04-16T07:21:35.976" v="3227" actId="478"/>
          <ac:spMkLst>
            <pc:docMk/>
            <pc:sldMk cId="2768147002" sldId="263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7" creationId="{E30B3CF1-9BE8-462E-A381-F220B38D7224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8" creationId="{6EBFB60C-7F5E-4AD4-B9FE-D9B03E6CEABD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19" creationId="{5416E9C1-66D6-4DF5-8BC6-37DFF99E3A17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0" creationId="{FC684159-F67C-4035-8BB3-B1B286566ED3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1" creationId="{3325D613-6E19-4C82-BD16-15F9584FC884}"/>
          </ac:spMkLst>
        </pc:spChg>
        <pc:spChg chg="mod">
          <ac:chgData name="A1one dx" userId="2336a6e07f40235d" providerId="LiveId" clId="{B8EE4591-1FE5-4E8C-A33C-532FD07C715B}" dt="2022-04-16T07:19:42.974" v="3200" actId="20577"/>
          <ac:spMkLst>
            <pc:docMk/>
            <pc:sldMk cId="2768147002" sldId="263"/>
            <ac:spMk id="22" creationId="{CB3C35DB-7659-4B84-BCAA-39D736773355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4" creationId="{3EC3F17E-BB6D-49E6-960D-4A1F436B8116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5" creationId="{2E12682B-9BDE-4352-95F1-68CE54BF3487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6" creationId="{B019CD68-8F2B-4D9E-9DD6-62BBA22D802A}"/>
          </ac:spMkLst>
        </pc:spChg>
        <pc:graphicFrameChg chg="del modGraphic">
          <ac:chgData name="A1one dx" userId="2336a6e07f40235d" providerId="LiveId" clId="{B8EE4591-1FE5-4E8C-A33C-532FD07C715B}" dt="2022-04-16T07:15:45.804" v="3157" actId="478"/>
          <ac:graphicFrameMkLst>
            <pc:docMk/>
            <pc:sldMk cId="2768147002" sldId="263"/>
            <ac:graphicFrameMk id="3" creationId="{52BA34EF-7A4A-4E84-B3E4-8EBF21BAA71C}"/>
          </ac:graphicFrameMkLst>
        </pc:graphicFrameChg>
        <pc:picChg chg="del mod">
          <ac:chgData name="A1one dx" userId="2336a6e07f40235d" providerId="LiveId" clId="{B8EE4591-1FE5-4E8C-A33C-532FD07C715B}" dt="2022-04-16T07:25:06.068" v="3413" actId="478"/>
          <ac:picMkLst>
            <pc:docMk/>
            <pc:sldMk cId="2768147002" sldId="263"/>
            <ac:picMk id="13" creationId="{F3F44EAA-0C58-4A2B-B54D-465E7FE6AA8A}"/>
          </ac:picMkLst>
        </pc:picChg>
        <pc:picChg chg="add mod ord">
          <ac:chgData name="A1one dx" userId="2336a6e07f40235d" providerId="LiveId" clId="{B8EE4591-1FE5-4E8C-A33C-532FD07C715B}" dt="2022-04-16T07:25:25.710" v="3415" actId="167"/>
          <ac:picMkLst>
            <pc:docMk/>
            <pc:sldMk cId="2768147002" sldId="263"/>
            <ac:picMk id="23" creationId="{1B9847D3-3F8F-4EAB-A119-545B7D085FE0}"/>
          </ac:picMkLst>
        </pc:picChg>
        <pc:picChg chg="mod">
          <ac:chgData name="A1one dx" userId="2336a6e07f40235d" providerId="LiveId" clId="{B8EE4591-1FE5-4E8C-A33C-532FD07C715B}" dt="2022-04-16T07:19:13.666" v="3190" actId="1076"/>
          <ac:picMkLst>
            <pc:docMk/>
            <pc:sldMk cId="2768147002" sldId="263"/>
            <ac:picMk id="1026" creationId="{5209542E-39BA-4817-A90C-EF0DC261DA25}"/>
          </ac:picMkLst>
        </pc:picChg>
        <pc:picChg chg="mod">
          <ac:chgData name="A1one dx" userId="2336a6e07f40235d" providerId="LiveId" clId="{B8EE4591-1FE5-4E8C-A33C-532FD07C715B}" dt="2022-04-16T07:21:40.133" v="3229" actId="1076"/>
          <ac:picMkLst>
            <pc:docMk/>
            <pc:sldMk cId="2768147002" sldId="263"/>
            <ac:picMk id="1028" creationId="{D52209D7-D826-41EF-9E51-A68872FA9500}"/>
          </ac:picMkLst>
        </pc:picChg>
        <pc:picChg chg="mod">
          <ac:chgData name="A1one dx" userId="2336a6e07f40235d" providerId="LiveId" clId="{B8EE4591-1FE5-4E8C-A33C-532FD07C715B}" dt="2022-04-16T07:21:44.609" v="3230" actId="1076"/>
          <ac:picMkLst>
            <pc:docMk/>
            <pc:sldMk cId="2768147002" sldId="263"/>
            <ac:picMk id="1030" creationId="{6F23B990-FB76-4121-A513-DC1AA97168D1}"/>
          </ac:picMkLst>
        </pc:picChg>
      </pc:sldChg>
      <pc:sldChg chg="add del">
        <pc:chgData name="A1one dx" userId="2336a6e07f40235d" providerId="LiveId" clId="{B8EE4591-1FE5-4E8C-A33C-532FD07C715B}" dt="2022-04-16T07:14:32.127" v="3117" actId="47"/>
        <pc:sldMkLst>
          <pc:docMk/>
          <pc:sldMk cId="3246076271" sldId="263"/>
        </pc:sldMkLst>
      </pc:sldChg>
      <pc:sldChg chg="add del">
        <pc:chgData name="A1one dx" userId="2336a6e07f40235d" providerId="LiveId" clId="{B8EE4591-1FE5-4E8C-A33C-532FD07C715B}" dt="2022-04-16T07:14:45.345" v="3119"/>
        <pc:sldMkLst>
          <pc:docMk/>
          <pc:sldMk cId="422488182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6845-BD2A-4164-A217-1E01ECF08524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1D9CA-6918-4D9A-8DD7-91F5B6CF0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6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3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9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ファイルというのは、ファイル名と拡張子が付いているデータのことです。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例として～があります。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なので、いろんなデータを詰め込んだ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Zip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もファイルの一部に当たります。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フォルダはディレクトリと呼ぶことがあります。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フォルダの中にはファイルを入れることができます。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フォルダ名が付き、拡張子はありません。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また、そのディレクトリの層一帯を階層と呼ぶことが多いです。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ルートディレクトリというのは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一番上に位置しているディレクトリのことで、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すべてのファイルやディレクトリは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ルートディレクトリを根とした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木のような構造になっています。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この構造のことをツリー、または階層構造とも言ったりします。</a:t>
            </a:r>
            <a:endParaRPr lang="en-US" altLang="ja-JP" sz="1200" dirty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solidFill>
                  <a:schemeClr val="tx1"/>
                </a:solidFill>
                <a:effectLst/>
                <a:latin typeface="+mn-lt"/>
                <a:ea typeface="+mn-ea"/>
              </a:rPr>
              <a:t>また、</a:t>
            </a:r>
            <a:r>
              <a:rPr lang="ja-JP" altLang="en-US" sz="12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でファイルやディレクトリ指定する際の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基準の位置になります。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カレントディレクトリというのは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現在いる階層、ディレクトリのことを指します。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相対パスでファイルやディレクトリを指定する際の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基準の位置になります。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絶対パス、相対パスについては後程説明しますが、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それぞれの特徴を覚えておいてください。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ja-JP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ja-JP" sz="1800" kern="1200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一つ上の階層のことを指すときに</a:t>
            </a:r>
            <a:endParaRPr lang="ja-JP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ja-JP" sz="1800" kern="1200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親フォルダ、親ディレクトリという言い方をします。</a:t>
            </a:r>
            <a:endParaRPr kumimoji="1" lang="en-US" altLang="ja-JP" sz="1800" kern="1200" dirty="0">
              <a:solidFill>
                <a:srgbClr val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800" kern="1200" dirty="0">
              <a:solidFill>
                <a:srgbClr val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カレントディレクトリ、親ディレクトリで示すものは同じですが、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現在の位置を言いたいときはカレントディレクトリ、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一つ上の階層だということを言いたいときは親ディレクトリと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使い分けるようにしましょう。</a:t>
            </a:r>
            <a:endParaRPr lang="en-US" altLang="ja-JP" dirty="0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03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66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17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804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702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76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FBB3D-9B32-4E0A-A38D-F2D086C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D4821-C8C6-4176-B0E1-4D80B22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A9AD5-5D55-4563-BF5D-013579F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726AF-D3AE-4FB4-88C7-1C83B16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40D8-2BD4-4020-A925-FCF3A0A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BF3-1BF0-422E-8C16-D4CF6B6D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E41AC-8DEA-4F75-A704-3AB8B132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05051-EA54-449F-B41E-7BCFD9EB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F73D4-97C3-48BB-971C-0A5C32D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2B2AA-F020-4AD9-A346-6165B2F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8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C5B305-60FA-4CA6-8A24-7B689C0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F1BFA-D194-4383-B183-357E8BD1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1BA-EC8C-490E-B4AB-8FA53B1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22B43-EF1C-4D8C-8972-ECE4AA81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83F01-7405-4CA1-AF0D-772F6EF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8733-A999-4780-980D-6FE22AE5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2D42C-AED0-4DCF-80AE-797DD1F0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1645C-211E-434B-B4F9-16D9E21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3FB5F-1BA7-451E-8056-6C15818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4D36B-F8FB-4CC6-9A97-D822864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7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69F0C-A1F0-4DBE-9CB5-9573F2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98F41-88F1-4506-9775-1BBFDA26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ACDCE-09E1-486B-AE94-A1B6C6B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02F18-977A-4572-B6E1-F7DD2BBD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EBBF3-257D-438A-945D-987B5CED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A3D53-9C54-47F8-867A-3CED748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0E187-2C88-4D46-A104-9698BC00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20E0F0-93B7-413E-8898-CEC867B7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D107B-A4C8-44AC-ABC8-565F77A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FCC49-911B-4CDD-B189-48BEFB1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E0B54-830D-485A-B87A-A590E01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30259-1F2F-404A-A57F-82FA24B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91AA8-F8A1-4E29-AD9C-96609901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EC7211-6DFC-4A91-9BF8-46AD3EFB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BD6E3-3B35-49D9-9BD7-EDBA60E4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82B9CF-170F-4C76-B434-B40F8CA13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45702-CA6A-49CE-B6E8-8869870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1792E-F7CA-44E7-AF69-0B8B864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332C9-5BED-4710-8959-15A024F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0B9AC-7A36-4B73-8B14-4365059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ED1F8C-68C4-4390-AFA7-FD5730D8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CEE70C-C6CD-43AD-BF21-2051BEA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52991D-536A-4F10-BF4E-3FE46FD5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9F8218-C097-4A60-87D2-BC9751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77BE43-3C3D-4EAA-9A18-362A71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72B6D-DB58-4E0B-968D-CF3FDC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E785-54CD-493E-9F82-BD13911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0472-98A5-47B5-94E6-57FA9C7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6C9A42-65D8-4846-86FB-D8AB9B20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8B4F3C-B819-4E44-91BE-CB059B1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D4474-6A19-49E8-8695-772E51C7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AA079-2239-4453-AD2C-A69E970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B9DE-2F08-42EC-A1D4-3DA125A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35F771-F85A-436D-BA79-1E6F270B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50E26-705C-4B74-B1A2-2BDA15B7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72545-FAAC-4698-ABBC-8BA10C6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2E5578-2FF4-4349-A7F7-8628FA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7AED9-6D9B-4D45-90EB-6691E71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E27AF-BFFA-4D89-8CB0-0D76FE3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028A1-CFDF-4A12-A055-05AD0E3A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91FA8-2B06-4E3A-8DC0-6E3E4FA0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94D9-23C1-429E-ADCA-FDB719CC5AE0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84F0A-B6C0-4417-A14E-B5483DF1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2153B-C1C0-4F82-9982-080083F18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C39BB80-06B9-40FE-A1EF-F7D8A985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6116" y="1350532"/>
            <a:ext cx="1031684" cy="1031684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0873E60-8667-4E15-BB92-ACC7FEE69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70948" y="4690533"/>
            <a:ext cx="1054746" cy="1054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CE2DAA8-D253-47C5-8B95-5CC68C500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319" y="4015123"/>
            <a:ext cx="3281362" cy="66667"/>
          </a:xfrm>
          <a:prstGeom prst="rect">
            <a:avLst/>
          </a:prstGeom>
          <a:ln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B248B5-22B6-4CBF-A4F0-4456CB17415F}"/>
              </a:ext>
            </a:extLst>
          </p:cNvPr>
          <p:cNvSpPr txBox="1"/>
          <p:nvPr/>
        </p:nvSpPr>
        <p:spPr>
          <a:xfrm>
            <a:off x="1726405" y="2863234"/>
            <a:ext cx="873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</a:t>
            </a:r>
            <a:endParaRPr kumimoji="1" lang="en-US" altLang="ja-JP" sz="60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5F4F39-31F8-4BCE-A3BA-A02F19A7F366}"/>
              </a:ext>
            </a:extLst>
          </p:cNvPr>
          <p:cNvSpPr txBox="1"/>
          <p:nvPr/>
        </p:nvSpPr>
        <p:spPr>
          <a:xfrm>
            <a:off x="3129027" y="4381696"/>
            <a:ext cx="589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ファイル・フォルダ・ディレクトリ・相対パス・絶対パス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1D5A7C-EDB7-45B5-9DD9-DCE2AAD97997}"/>
              </a:ext>
            </a:extLst>
          </p:cNvPr>
          <p:cNvSpPr txBox="1"/>
          <p:nvPr/>
        </p:nvSpPr>
        <p:spPr>
          <a:xfrm>
            <a:off x="3791238" y="4944254"/>
            <a:ext cx="46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マキナス 4 Flat" panose="02000600000000000000" pitchFamily="50" charset="-128"/>
                <a:ea typeface="マキナス 4 Flat" panose="02000600000000000000"/>
              </a:rPr>
              <a:t>作成：斉藤</a:t>
            </a:r>
          </a:p>
        </p:txBody>
      </p:sp>
    </p:spTree>
    <p:extLst>
      <p:ext uri="{BB962C8B-B14F-4D97-AF65-F5344CB8AC3E}">
        <p14:creationId xmlns:p14="http://schemas.microsoft.com/office/powerpoint/2010/main" val="326623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9847D3-3F8F-4EAB-A119-545B7D0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パスの指定まとめ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8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BF5D0-6380-18ED-7617-B3EC7EB4880C}"/>
              </a:ext>
            </a:extLst>
          </p:cNvPr>
          <p:cNvSpPr txBox="1"/>
          <p:nvPr/>
        </p:nvSpPr>
        <p:spPr>
          <a:xfrm>
            <a:off x="691001" y="1634480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から見た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7B1A33-7288-CF49-46F5-0BC6589C81F6}"/>
              </a:ext>
            </a:extLst>
          </p:cNvPr>
          <p:cNvSpPr txBox="1"/>
          <p:nvPr/>
        </p:nvSpPr>
        <p:spPr>
          <a:xfrm>
            <a:off x="441665" y="114787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D7A978-8D15-8578-C020-B934CF9B3B8C}"/>
              </a:ext>
            </a:extLst>
          </p:cNvPr>
          <p:cNvSpPr txBox="1"/>
          <p:nvPr/>
        </p:nvSpPr>
        <p:spPr>
          <a:xfrm>
            <a:off x="691001" y="4238456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44BBC9-39B4-A74A-BE27-C8A8EB35B779}"/>
              </a:ext>
            </a:extLst>
          </p:cNvPr>
          <p:cNvSpPr txBox="1"/>
          <p:nvPr/>
        </p:nvSpPr>
        <p:spPr>
          <a:xfrm>
            <a:off x="441665" y="367513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D7E0DD-A98E-E13E-ADF1-7A2B7123C471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E25523D-59B9-8A60-9143-A9809AAB582B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6B01F1-26B9-22F7-6253-DE1A18ED7BE2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05B4E54-6CF8-12A4-2EEE-0B885BDA78EF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233A5286-134F-23FB-1185-4197BFD8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289385-3AD9-1AC6-4CE7-5D04585EC580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35090DF-2335-8344-F155-E86E01A20D17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65B2460-73F3-B4B0-8BA2-05C5CF0321BE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0F7F72-E7A0-98D5-99B7-B2A30F134DAB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416F69-AEBE-FB10-EFC6-B2FCBA760617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287E218-A2DB-3C8D-7B00-2524791C0EE4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85EAD88-2478-D9C3-9738-0B1DD0EBB7D9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115E8D-847F-25CD-84E0-0C11351532DE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6DAC59C-E045-8E3C-5604-E13C1030B8C0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49B4D4-9D0A-7AC6-051A-AA6C31BBFE98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C47847-324F-1410-F62E-6B3E6AA7347C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0F4BBA-0B9F-C4A8-DE54-C68165ECCD81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1ECBF5-CF97-E3C2-8BA9-E92908123528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BB42AA8-6DAE-F1E5-C05B-5F33AA3C0DC2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B9E5644-D0D1-3C9E-4ABC-307F24225B2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7D7745-9475-5467-E047-8533A14F51D3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2E8C98-D747-2CD0-A66B-0A569BA32087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31507ED-7171-9693-5F51-0D8E5316D3A8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E283A5-0A96-3AF1-5517-AF730A23971A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F9548C6-9916-DA49-8419-ACC1DA7AEBEE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A80DE404-1190-A8DC-55C1-6AC008B4A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C14C230-5700-A2D5-9C3C-35054EC7E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3A9722-029A-4BED-7CC0-1599BEBA4102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25BDD2B-D16D-CA4C-1C43-DE32152AE5B8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472E78-13B1-3BD5-029A-FF610A3ED22D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2204BB2A-4478-43D9-1799-5F59C97C1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7334F35-908F-8B4E-A5E5-6518A83C9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91B6838-A396-6E6C-7539-4EC7C6D38791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068D72-4CEE-FA2D-53E7-AE6F515CAF7F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3E425B5C-6BED-BB5B-F79B-31E5B28FB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8804" y="2581151"/>
            <a:ext cx="381000" cy="3810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729FBB8-7C9E-445C-52BB-D7B3CF1462D9}"/>
              </a:ext>
            </a:extLst>
          </p:cNvPr>
          <p:cNvSpPr/>
          <p:nvPr/>
        </p:nvSpPr>
        <p:spPr>
          <a:xfrm>
            <a:off x="9195064" y="4094153"/>
            <a:ext cx="526227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660B6C1-FD43-A7ED-6103-0A27AC7EC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A13778D-6487-EF42-22C6-CC610F6B8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C0189185-0E6C-2391-D424-0C13EE485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A3D3044-160B-199E-B59A-BD87C27196E3}"/>
              </a:ext>
            </a:extLst>
          </p:cNvPr>
          <p:cNvSpPr/>
          <p:nvPr/>
        </p:nvSpPr>
        <p:spPr>
          <a:xfrm>
            <a:off x="9207105" y="2725931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AA04CE9F-9FA7-584E-6CAE-E2D868188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8DD10CB-DB50-0530-33A2-C651394837A3}"/>
              </a:ext>
            </a:extLst>
          </p:cNvPr>
          <p:cNvSpPr/>
          <p:nvPr/>
        </p:nvSpPr>
        <p:spPr>
          <a:xfrm flipH="1">
            <a:off x="9195058" y="2725931"/>
            <a:ext cx="46683" cy="1410866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0F53DE8-2C0F-01D7-5D4B-B5FABF7C7E48}"/>
              </a:ext>
            </a:extLst>
          </p:cNvPr>
          <p:cNvSpPr/>
          <p:nvPr/>
        </p:nvSpPr>
        <p:spPr>
          <a:xfrm>
            <a:off x="10370776" y="4127887"/>
            <a:ext cx="65440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6965CE6-4634-8725-66AB-3BCA2862D14B}"/>
              </a:ext>
            </a:extLst>
          </p:cNvPr>
          <p:cNvSpPr/>
          <p:nvPr/>
        </p:nvSpPr>
        <p:spPr>
          <a:xfrm>
            <a:off x="9218851" y="4092735"/>
            <a:ext cx="490699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487B6D9-ED56-A6FB-7979-7DC4433CC3F3}"/>
              </a:ext>
            </a:extLst>
          </p:cNvPr>
          <p:cNvSpPr/>
          <p:nvPr/>
        </p:nvSpPr>
        <p:spPr>
          <a:xfrm>
            <a:off x="9212885" y="4091077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F019E5-3EAE-5DCE-3950-DA97D8199BC1}"/>
              </a:ext>
            </a:extLst>
          </p:cNvPr>
          <p:cNvSpPr/>
          <p:nvPr/>
        </p:nvSpPr>
        <p:spPr>
          <a:xfrm>
            <a:off x="10417840" y="4127887"/>
            <a:ext cx="650890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C0F435AD-C3AB-B8BC-C1F8-7BCBAC688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754D51D7-6F3A-4CC6-8FA1-FF8902ADE6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9847D3-3F8F-4EAB-A119-545B7D0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パスの指定まとめ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8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BF5D0-6380-18ED-7617-B3EC7EB4880C}"/>
              </a:ext>
            </a:extLst>
          </p:cNvPr>
          <p:cNvSpPr txBox="1"/>
          <p:nvPr/>
        </p:nvSpPr>
        <p:spPr>
          <a:xfrm>
            <a:off x="691001" y="1634480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から見た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7B1A33-7288-CF49-46F5-0BC6589C81F6}"/>
              </a:ext>
            </a:extLst>
          </p:cNvPr>
          <p:cNvSpPr txBox="1"/>
          <p:nvPr/>
        </p:nvSpPr>
        <p:spPr>
          <a:xfrm>
            <a:off x="441665" y="114787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D7A978-8D15-8578-C020-B934CF9B3B8C}"/>
              </a:ext>
            </a:extLst>
          </p:cNvPr>
          <p:cNvSpPr txBox="1"/>
          <p:nvPr/>
        </p:nvSpPr>
        <p:spPr>
          <a:xfrm>
            <a:off x="691001" y="4238456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44BBC9-39B4-A74A-BE27-C8A8EB35B779}"/>
              </a:ext>
            </a:extLst>
          </p:cNvPr>
          <p:cNvSpPr txBox="1"/>
          <p:nvPr/>
        </p:nvSpPr>
        <p:spPr>
          <a:xfrm>
            <a:off x="441665" y="367513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D7E0DD-A98E-E13E-ADF1-7A2B7123C471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E25523D-59B9-8A60-9143-A9809AAB582B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6B01F1-26B9-22F7-6253-DE1A18ED7BE2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05B4E54-6CF8-12A4-2EEE-0B885BDA78EF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233A5286-134F-23FB-1185-4197BFD8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289385-3AD9-1AC6-4CE7-5D04585EC580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35090DF-2335-8344-F155-E86E01A20D17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65B2460-73F3-B4B0-8BA2-05C5CF0321BE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0F7F72-E7A0-98D5-99B7-B2A30F134DAB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416F69-AEBE-FB10-EFC6-B2FCBA760617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287E218-A2DB-3C8D-7B00-2524791C0EE4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85EAD88-2478-D9C3-9738-0B1DD0EBB7D9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115E8D-847F-25CD-84E0-0C11351532DE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6DAC59C-E045-8E3C-5604-E13C1030B8C0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49B4D4-9D0A-7AC6-051A-AA6C31BBFE98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C47847-324F-1410-F62E-6B3E6AA7347C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0F4BBA-0B9F-C4A8-DE54-C68165ECCD81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1ECBF5-CF97-E3C2-8BA9-E92908123528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BB42AA8-6DAE-F1E5-C05B-5F33AA3C0DC2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B9E5644-D0D1-3C9E-4ABC-307F24225B2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7D7745-9475-5467-E047-8533A14F51D3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2E8C98-D747-2CD0-A66B-0A569BA32087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31507ED-7171-9693-5F51-0D8E5316D3A8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E283A5-0A96-3AF1-5517-AF730A23971A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F9548C6-9916-DA49-8419-ACC1DA7AEBEE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A80DE404-1190-A8DC-55C1-6AC008B4A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C14C230-5700-A2D5-9C3C-35054EC7E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3A9722-029A-4BED-7CC0-1599BEBA4102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25BDD2B-D16D-CA4C-1C43-DE32152AE5B8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472E78-13B1-3BD5-029A-FF610A3ED22D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2204BB2A-4478-43D9-1799-5F59C97C1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7334F35-908F-8B4E-A5E5-6518A83C9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91B6838-A396-6E6C-7539-4EC7C6D38791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068D72-4CEE-FA2D-53E7-AE6F515CAF7F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0DF80BB6-F7B8-1CAC-E4DB-83609E552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7812" y="989888"/>
            <a:ext cx="381000" cy="381000"/>
          </a:xfrm>
          <a:prstGeom prst="rect">
            <a:avLst/>
          </a:prstGeom>
        </p:spPr>
      </p:pic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3E425B5C-6BED-BB5B-F79B-31E5B28FB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8804" y="2581151"/>
            <a:ext cx="381000" cy="381000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9A5C7BF-3F46-391B-0B87-707E389B6039}"/>
              </a:ext>
            </a:extLst>
          </p:cNvPr>
          <p:cNvSpPr/>
          <p:nvPr/>
        </p:nvSpPr>
        <p:spPr>
          <a:xfrm>
            <a:off x="6292194" y="1514132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FCFDA09-CE8B-99D6-B277-D2A544D5B2F7}"/>
              </a:ext>
            </a:extLst>
          </p:cNvPr>
          <p:cNvSpPr/>
          <p:nvPr/>
        </p:nvSpPr>
        <p:spPr>
          <a:xfrm>
            <a:off x="7616281" y="1512464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0B7BC6E-CF0D-B78D-A634-FC74156E1DE6}"/>
              </a:ext>
            </a:extLst>
          </p:cNvPr>
          <p:cNvSpPr/>
          <p:nvPr/>
        </p:nvSpPr>
        <p:spPr>
          <a:xfrm>
            <a:off x="8912494" y="1512608"/>
            <a:ext cx="32922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E5423ED-C495-866A-B47D-BC6EEA64A3A7}"/>
              </a:ext>
            </a:extLst>
          </p:cNvPr>
          <p:cNvSpPr/>
          <p:nvPr/>
        </p:nvSpPr>
        <p:spPr>
          <a:xfrm rot="16200000">
            <a:off x="7906672" y="2801753"/>
            <a:ext cx="2624364" cy="45721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729FBB8-7C9E-445C-52BB-D7B3CF1462D9}"/>
              </a:ext>
            </a:extLst>
          </p:cNvPr>
          <p:cNvSpPr/>
          <p:nvPr/>
        </p:nvSpPr>
        <p:spPr>
          <a:xfrm>
            <a:off x="9195064" y="4094153"/>
            <a:ext cx="526227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660B6C1-FD43-A7ED-6103-0A27AC7EC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A13778D-6487-EF42-22C6-CC610F6B8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C0189185-0E6C-2391-D424-0C13EE485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A3D3044-160B-199E-B59A-BD87C27196E3}"/>
              </a:ext>
            </a:extLst>
          </p:cNvPr>
          <p:cNvSpPr/>
          <p:nvPr/>
        </p:nvSpPr>
        <p:spPr>
          <a:xfrm>
            <a:off x="9207105" y="2725931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AA04CE9F-9FA7-584E-6CAE-E2D868188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8DD10CB-DB50-0530-33A2-C651394837A3}"/>
              </a:ext>
            </a:extLst>
          </p:cNvPr>
          <p:cNvSpPr/>
          <p:nvPr/>
        </p:nvSpPr>
        <p:spPr>
          <a:xfrm flipH="1">
            <a:off x="9195058" y="2725931"/>
            <a:ext cx="46683" cy="1410866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0F53DE8-2C0F-01D7-5D4B-B5FABF7C7E48}"/>
              </a:ext>
            </a:extLst>
          </p:cNvPr>
          <p:cNvSpPr/>
          <p:nvPr/>
        </p:nvSpPr>
        <p:spPr>
          <a:xfrm>
            <a:off x="10370776" y="4127887"/>
            <a:ext cx="65440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6965CE6-4634-8725-66AB-3BCA2862D14B}"/>
              </a:ext>
            </a:extLst>
          </p:cNvPr>
          <p:cNvSpPr/>
          <p:nvPr/>
        </p:nvSpPr>
        <p:spPr>
          <a:xfrm>
            <a:off x="9218851" y="4092735"/>
            <a:ext cx="490699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487B6D9-ED56-A6FB-7979-7DC4433CC3F3}"/>
              </a:ext>
            </a:extLst>
          </p:cNvPr>
          <p:cNvSpPr/>
          <p:nvPr/>
        </p:nvSpPr>
        <p:spPr>
          <a:xfrm>
            <a:off x="9212885" y="4091077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F019E5-3EAE-5DCE-3950-DA97D8199BC1}"/>
              </a:ext>
            </a:extLst>
          </p:cNvPr>
          <p:cNvSpPr/>
          <p:nvPr/>
        </p:nvSpPr>
        <p:spPr>
          <a:xfrm>
            <a:off x="10417840" y="4127887"/>
            <a:ext cx="650890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C0F435AD-C3AB-B8BC-C1F8-7BCBAC688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754D51D7-6F3A-4CC6-8FA1-FF8902ADE6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4F54046-2F0F-4877-ACE0-62B5EB90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4CA680-40E6-4B83-B348-FD44AF74506F}"/>
              </a:ext>
            </a:extLst>
          </p:cNvPr>
          <p:cNvSpPr txBox="1"/>
          <p:nvPr/>
        </p:nvSpPr>
        <p:spPr>
          <a:xfrm>
            <a:off x="1062209" y="320948"/>
            <a:ext cx="511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Index</a:t>
            </a:r>
            <a:endParaRPr kumimoji="1" lang="ja-JP" altLang="en-US" sz="3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B7325A-B34C-4760-B6C5-2BA36E4EF19E}"/>
              </a:ext>
            </a:extLst>
          </p:cNvPr>
          <p:cNvSpPr txBox="1"/>
          <p:nvPr/>
        </p:nvSpPr>
        <p:spPr>
          <a:xfrm>
            <a:off x="842085" y="967279"/>
            <a:ext cx="5772075" cy="514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ファイル・ディレクトリとは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パスとは 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 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その種類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・ディレクトリの種類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相対パス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まとめ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87107A-FCD4-4760-932F-D8AA04812397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8D0C89-8473-4B96-9839-A29614355A5B}"/>
              </a:ext>
            </a:extLst>
          </p:cNvPr>
          <p:cNvSpPr txBox="1"/>
          <p:nvPr/>
        </p:nvSpPr>
        <p:spPr>
          <a:xfrm>
            <a:off x="8244840" y="967279"/>
            <a:ext cx="3550920" cy="514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P3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P4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P5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P6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P7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P8</a:t>
            </a:r>
          </a:p>
        </p:txBody>
      </p:sp>
    </p:spTree>
    <p:extLst>
      <p:ext uri="{BB962C8B-B14F-4D97-AF65-F5344CB8AC3E}">
        <p14:creationId xmlns:p14="http://schemas.microsoft.com/office/powerpoint/2010/main" val="13561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3F44EAA-0C58-4A2B-B54D-465E7FE6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ファイル・ディレクトリ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とは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3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B4651C-BA1B-4E99-AFD3-E86EC456EF2A}"/>
              </a:ext>
            </a:extLst>
          </p:cNvPr>
          <p:cNvSpPr txBox="1"/>
          <p:nvPr/>
        </p:nvSpPr>
        <p:spPr>
          <a:xfrm>
            <a:off x="6729232" y="438802"/>
            <a:ext cx="332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ファイル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263B31D-EC55-495C-B71F-1DB1C577D0FA}"/>
              </a:ext>
            </a:extLst>
          </p:cNvPr>
          <p:cNvSpPr txBox="1"/>
          <p:nvPr/>
        </p:nvSpPr>
        <p:spPr>
          <a:xfrm>
            <a:off x="6729232" y="3680067"/>
            <a:ext cx="332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フォルダ</a:t>
            </a:r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(</a:t>
            </a:r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ディレクトリ</a:t>
            </a:r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)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645049"/>
            <a:ext cx="5959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ファイル名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とファイルの種類を表す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拡張子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が付く。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例：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IMG_220519.png	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過去問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.pdf</a:t>
            </a:r>
          </a:p>
          <a:p>
            <a:r>
              <a:rPr lang="en-US" altLang="ja-JP" sz="2000" spc="-15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audio.mp3		index.html</a:t>
            </a:r>
          </a:p>
          <a:p>
            <a:r>
              <a:rPr lang="en-US" altLang="ja-JP" sz="2000" spc="-15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movie.mp4		</a:t>
            </a:r>
            <a:r>
              <a:rPr lang="en-US" altLang="ja-JP" sz="2000" dirty="0" err="1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main.c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ja-JP" altLang="en-US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66E60B-C964-D876-3491-7200820CA065}"/>
              </a:ext>
            </a:extLst>
          </p:cNvPr>
          <p:cNvSpPr txBox="1"/>
          <p:nvPr/>
        </p:nvSpPr>
        <p:spPr>
          <a:xfrm>
            <a:off x="441665" y="3443827"/>
            <a:ext cx="265810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フォルダ</a:t>
            </a:r>
            <a:r>
              <a:rPr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endParaRPr kumimoji="1" lang="ja-JP" altLang="en-US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76797-568E-9424-506B-7BDFDE1CF269}"/>
              </a:ext>
            </a:extLst>
          </p:cNvPr>
          <p:cNvSpPr txBox="1"/>
          <p:nvPr/>
        </p:nvSpPr>
        <p:spPr>
          <a:xfrm>
            <a:off x="748845" y="3957376"/>
            <a:ext cx="5959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フォルダ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と呼ぶことがある。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フォルダの中には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を入れることができる。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フォルダ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名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が付く。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拡張子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はない。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そのディレクトリの層一帯を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階層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と呼ぶことも多い。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例：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Images	Scripts</a:t>
            </a:r>
          </a:p>
          <a:p>
            <a:r>
              <a:rPr lang="en-US" altLang="ja-JP" sz="2000" spc="-15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Users	Program Files(x86)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131500"/>
            <a:ext cx="1096775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57754D3-C27E-BB43-98C0-6786DB9AA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395" y="991522"/>
            <a:ext cx="1219912" cy="121991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91E42A5-3219-F027-3412-727BBDAD1E20}"/>
              </a:ext>
            </a:extLst>
          </p:cNvPr>
          <p:cNvSpPr/>
          <p:nvPr/>
        </p:nvSpPr>
        <p:spPr>
          <a:xfrm>
            <a:off x="7855682" y="4522181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9098A-28AD-0EBE-FEBF-40ACD294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88" y="970599"/>
            <a:ext cx="1261758" cy="126175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66210A-363C-1155-7254-C68F3CF9E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86" y="3986460"/>
            <a:ext cx="1071442" cy="107144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158D738-F75B-2D4C-1EAB-BBC4ED4CB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81" y="970599"/>
            <a:ext cx="1261758" cy="12617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6768582-D23D-95C9-B6AC-97A3AA788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74" y="2421074"/>
            <a:ext cx="1190734" cy="119073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8886C62-8D82-8304-83A1-D12EDC51F4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37" y="2394169"/>
            <a:ext cx="1261758" cy="1261758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D3A4C99-7A35-6B36-2754-B169604647A8}"/>
              </a:ext>
            </a:extLst>
          </p:cNvPr>
          <p:cNvSpPr/>
          <p:nvPr/>
        </p:nvSpPr>
        <p:spPr>
          <a:xfrm>
            <a:off x="9263229" y="4523650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464C7D22-800F-2A76-ABCD-2284E3F24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35" y="4009319"/>
            <a:ext cx="1071442" cy="1071442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C8E010F-A9F5-CF12-6FB5-A7198B9ED9DA}"/>
              </a:ext>
            </a:extLst>
          </p:cNvPr>
          <p:cNvSpPr/>
          <p:nvPr/>
        </p:nvSpPr>
        <p:spPr>
          <a:xfrm rot="5400000">
            <a:off x="7576760" y="5047395"/>
            <a:ext cx="107144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7000BA1-9F18-BD9F-07C4-2D0A708F95A2}"/>
              </a:ext>
            </a:extLst>
          </p:cNvPr>
          <p:cNvSpPr/>
          <p:nvPr/>
        </p:nvSpPr>
        <p:spPr>
          <a:xfrm>
            <a:off x="8118208" y="556025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939407AF-5670-1A85-7BBF-6D8412F22B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47" y="3963926"/>
            <a:ext cx="1207948" cy="120794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0E7E6B4-507E-323C-2AA4-14105A3B3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818" y="5198779"/>
            <a:ext cx="1190076" cy="1190076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321475-2E1F-3E90-97DB-BFB796F42018}"/>
              </a:ext>
            </a:extLst>
          </p:cNvPr>
          <p:cNvSpPr/>
          <p:nvPr/>
        </p:nvSpPr>
        <p:spPr>
          <a:xfrm rot="5400000">
            <a:off x="8959792" y="5057901"/>
            <a:ext cx="107144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0F850DF-FA3A-AA08-D829-CB465CE5B211}"/>
              </a:ext>
            </a:extLst>
          </p:cNvPr>
          <p:cNvSpPr/>
          <p:nvPr/>
        </p:nvSpPr>
        <p:spPr>
          <a:xfrm>
            <a:off x="9495512" y="557076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7AC49C67-F981-08C0-F3FB-60193DA2C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528" y="5129172"/>
            <a:ext cx="1219912" cy="12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3F44EAA-0C58-4A2B-B54D-465E7FE6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ディレクトリ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の種類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4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447735"/>
            <a:ext cx="5959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最上位のディレクトリ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のこと。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(= C: )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すべて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のファイルやディレクトリは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ルートディレクトリを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根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（</a:t>
            </a:r>
            <a:r>
              <a:rPr kumimoji="1"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root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）とする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木構造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のディレクトリ階層のいずれかに収まっている。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→この構造のことを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ツリー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Tree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または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階層構造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と呼ぶ。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でファイルやディレクトリ指定する際の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基準の位置。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66E60B-C964-D876-3491-7200820CA065}"/>
              </a:ext>
            </a:extLst>
          </p:cNvPr>
          <p:cNvSpPr txBox="1"/>
          <p:nvPr/>
        </p:nvSpPr>
        <p:spPr>
          <a:xfrm>
            <a:off x="441665" y="3608562"/>
            <a:ext cx="2459328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endParaRPr kumimoji="1" lang="ja-JP" altLang="en-US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76797-568E-9424-506B-7BDFDE1CF269}"/>
              </a:ext>
            </a:extLst>
          </p:cNvPr>
          <p:cNvSpPr txBox="1"/>
          <p:nvPr/>
        </p:nvSpPr>
        <p:spPr>
          <a:xfrm>
            <a:off x="748845" y="4061360"/>
            <a:ext cx="5959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現在位置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として示している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のこと。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でファイルやディレクトリ指定する際の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基準の位置。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021528"/>
            <a:ext cx="2169184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3538719-A08D-99D2-10E5-366291F5CA0B}"/>
              </a:ext>
            </a:extLst>
          </p:cNvPr>
          <p:cNvSpPr txBox="1"/>
          <p:nvPr/>
        </p:nvSpPr>
        <p:spPr>
          <a:xfrm>
            <a:off x="441665" y="4964722"/>
            <a:ext cx="1877437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親ディレクトリ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6592B8E-86C8-E75A-B30E-70911B4440BE}"/>
              </a:ext>
            </a:extLst>
          </p:cNvPr>
          <p:cNvSpPr txBox="1"/>
          <p:nvPr/>
        </p:nvSpPr>
        <p:spPr>
          <a:xfrm>
            <a:off x="748845" y="5397278"/>
            <a:ext cx="5959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階層構造で表現すると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１つ上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のことを指す。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≒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親ディレクトリ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2FCD6EE7-059D-8875-833F-2FA9404695C9}"/>
              </a:ext>
            </a:extLst>
          </p:cNvPr>
          <p:cNvSpPr/>
          <p:nvPr/>
        </p:nvSpPr>
        <p:spPr>
          <a:xfrm>
            <a:off x="6331751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91A116B4-F10A-CFE8-BBF8-13664AC5DAB7}"/>
              </a:ext>
            </a:extLst>
          </p:cNvPr>
          <p:cNvSpPr/>
          <p:nvPr/>
        </p:nvSpPr>
        <p:spPr>
          <a:xfrm>
            <a:off x="7641678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9EC9068C-0877-C523-C18C-03F00F6B0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46" y="967279"/>
            <a:ext cx="1071442" cy="1071442"/>
          </a:xfrm>
          <a:prstGeom prst="rect">
            <a:avLst/>
          </a:prstGeom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68079421-D0CE-E269-8E2D-D234432F842E}"/>
              </a:ext>
            </a:extLst>
          </p:cNvPr>
          <p:cNvSpPr/>
          <p:nvPr/>
        </p:nvSpPr>
        <p:spPr>
          <a:xfrm>
            <a:off x="6582973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28FD7C41-A2E2-4780-2367-EC8A47CC4CAA}"/>
              </a:ext>
            </a:extLst>
          </p:cNvPr>
          <p:cNvSpPr/>
          <p:nvPr/>
        </p:nvSpPr>
        <p:spPr>
          <a:xfrm>
            <a:off x="7641678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8" name="図 147">
            <a:extLst>
              <a:ext uri="{FF2B5EF4-FFF2-40B4-BE49-F238E27FC236}">
                <a16:creationId xmlns:a16="http://schemas.microsoft.com/office/drawing/2014/main" id="{B4825BDF-2913-EE8C-0C5D-AA694C23C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46" y="4925886"/>
            <a:ext cx="1071442" cy="1071442"/>
          </a:xfrm>
          <a:prstGeom prst="rect">
            <a:avLst/>
          </a:prstGeom>
        </p:spPr>
      </p:pic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3309583B-40D9-E560-AACB-9023D83758A7}"/>
              </a:ext>
            </a:extLst>
          </p:cNvPr>
          <p:cNvSpPr/>
          <p:nvPr/>
        </p:nvSpPr>
        <p:spPr>
          <a:xfrm rot="16200000">
            <a:off x="4183295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13FB7F0-4397-55BC-67E2-1A82EB145F1F}"/>
              </a:ext>
            </a:extLst>
          </p:cNvPr>
          <p:cNvSpPr/>
          <p:nvPr/>
        </p:nvSpPr>
        <p:spPr>
          <a:xfrm>
            <a:off x="7908794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B94FB1B7-70A7-9C18-CD2C-C523385CE01B}"/>
              </a:ext>
            </a:extLst>
          </p:cNvPr>
          <p:cNvSpPr/>
          <p:nvPr/>
        </p:nvSpPr>
        <p:spPr>
          <a:xfrm rot="16200000">
            <a:off x="6283498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10668BAF-97AB-96C7-DD1B-32B1DE555217}"/>
              </a:ext>
            </a:extLst>
          </p:cNvPr>
          <p:cNvSpPr/>
          <p:nvPr/>
        </p:nvSpPr>
        <p:spPr>
          <a:xfrm>
            <a:off x="7908794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6CBF4098-7D0F-16F1-DD13-9CCE3A2FA6F9}"/>
              </a:ext>
            </a:extLst>
          </p:cNvPr>
          <p:cNvSpPr/>
          <p:nvPr/>
        </p:nvSpPr>
        <p:spPr>
          <a:xfrm>
            <a:off x="8952050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E81F5493-ED8E-0118-AB32-774454BB1B6E}"/>
              </a:ext>
            </a:extLst>
          </p:cNvPr>
          <p:cNvSpPr/>
          <p:nvPr/>
        </p:nvSpPr>
        <p:spPr>
          <a:xfrm>
            <a:off x="9258403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55" name="図 154">
            <a:extLst>
              <a:ext uri="{FF2B5EF4-FFF2-40B4-BE49-F238E27FC236}">
                <a16:creationId xmlns:a16="http://schemas.microsoft.com/office/drawing/2014/main" id="{E687E676-5C13-A2D4-1372-1321C0B22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36" y="967279"/>
            <a:ext cx="1071442" cy="1071442"/>
          </a:xfrm>
          <a:prstGeom prst="rect">
            <a:avLst/>
          </a:prstGeom>
        </p:spPr>
      </p:pic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C52901D-6A4A-9B5C-35CD-E542C224A1D3}"/>
              </a:ext>
            </a:extLst>
          </p:cNvPr>
          <p:cNvSpPr/>
          <p:nvPr/>
        </p:nvSpPr>
        <p:spPr>
          <a:xfrm rot="16200000">
            <a:off x="7633108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BCCCDD8E-11B1-EB25-9C1D-0B34AA4EB295}"/>
              </a:ext>
            </a:extLst>
          </p:cNvPr>
          <p:cNvSpPr/>
          <p:nvPr/>
        </p:nvSpPr>
        <p:spPr>
          <a:xfrm>
            <a:off x="9258403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D09BCDB-E734-59D8-E31A-D63CD0567D6D}"/>
              </a:ext>
            </a:extLst>
          </p:cNvPr>
          <p:cNvSpPr txBox="1"/>
          <p:nvPr/>
        </p:nvSpPr>
        <p:spPr>
          <a:xfrm>
            <a:off x="5551841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11B2D367-7205-F772-E9DD-69D4DCB9F8B3}"/>
              </a:ext>
            </a:extLst>
          </p:cNvPr>
          <p:cNvSpPr txBox="1"/>
          <p:nvPr/>
        </p:nvSpPr>
        <p:spPr>
          <a:xfrm>
            <a:off x="6655962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4218C7ED-783B-7419-A463-D191FC47D424}"/>
              </a:ext>
            </a:extLst>
          </p:cNvPr>
          <p:cNvSpPr txBox="1"/>
          <p:nvPr/>
        </p:nvSpPr>
        <p:spPr>
          <a:xfrm>
            <a:off x="6655962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AF6D6BB3-5411-55C8-C171-1656077445F3}"/>
              </a:ext>
            </a:extLst>
          </p:cNvPr>
          <p:cNvSpPr txBox="1"/>
          <p:nvPr/>
        </p:nvSpPr>
        <p:spPr>
          <a:xfrm>
            <a:off x="7912837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7A44AC97-48C3-5755-C077-CCA3C5B81193}"/>
              </a:ext>
            </a:extLst>
          </p:cNvPr>
          <p:cNvSpPr txBox="1"/>
          <p:nvPr/>
        </p:nvSpPr>
        <p:spPr>
          <a:xfrm>
            <a:off x="7812065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66A38ECD-1EA8-2EC5-EB4C-4C5791D9D462}"/>
              </a:ext>
            </a:extLst>
          </p:cNvPr>
          <p:cNvSpPr txBox="1"/>
          <p:nvPr/>
        </p:nvSpPr>
        <p:spPr>
          <a:xfrm>
            <a:off x="7958969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585F9BD6-FCBF-9C2C-DDF0-84389A73B280}"/>
              </a:ext>
            </a:extLst>
          </p:cNvPr>
          <p:cNvSpPr txBox="1"/>
          <p:nvPr/>
        </p:nvSpPr>
        <p:spPr>
          <a:xfrm>
            <a:off x="7844821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A8C0D560-E80C-6DC2-EE36-1CE1530BED51}"/>
              </a:ext>
            </a:extLst>
          </p:cNvPr>
          <p:cNvSpPr txBox="1"/>
          <p:nvPr/>
        </p:nvSpPr>
        <p:spPr>
          <a:xfrm>
            <a:off x="9234616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454B1D3F-7260-640E-1BB1-20CA392FC239}"/>
              </a:ext>
            </a:extLst>
          </p:cNvPr>
          <p:cNvSpPr txBox="1"/>
          <p:nvPr/>
        </p:nvSpPr>
        <p:spPr>
          <a:xfrm>
            <a:off x="6039947" y="488406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53427C6F-339D-6640-3CE9-F194BEBCF81F}"/>
              </a:ext>
            </a:extLst>
          </p:cNvPr>
          <p:cNvSpPr txBox="1"/>
          <p:nvPr/>
        </p:nvSpPr>
        <p:spPr>
          <a:xfrm>
            <a:off x="9234616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1FB95CB6-3EBF-E22F-D294-35008BD9D23C}"/>
              </a:ext>
            </a:extLst>
          </p:cNvPr>
          <p:cNvSpPr txBox="1"/>
          <p:nvPr/>
        </p:nvSpPr>
        <p:spPr>
          <a:xfrm>
            <a:off x="9234616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C8CC7366-E41D-FF55-4BAB-158AF4BEDCF0}"/>
              </a:ext>
            </a:extLst>
          </p:cNvPr>
          <p:cNvSpPr/>
          <p:nvPr/>
        </p:nvSpPr>
        <p:spPr>
          <a:xfrm rot="16200000">
            <a:off x="7475324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70" name="図 169">
            <a:extLst>
              <a:ext uri="{FF2B5EF4-FFF2-40B4-BE49-F238E27FC236}">
                <a16:creationId xmlns:a16="http://schemas.microsoft.com/office/drawing/2014/main" id="{63348D69-2D3F-D518-2EF6-50FB2C946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36" y="2205336"/>
            <a:ext cx="1071442" cy="1071442"/>
          </a:xfrm>
          <a:prstGeom prst="rect">
            <a:avLst/>
          </a:prstGeom>
        </p:spPr>
      </p:pic>
      <p:pic>
        <p:nvPicPr>
          <p:cNvPr id="171" name="図 170">
            <a:extLst>
              <a:ext uri="{FF2B5EF4-FFF2-40B4-BE49-F238E27FC236}">
                <a16:creationId xmlns:a16="http://schemas.microsoft.com/office/drawing/2014/main" id="{B55A76CB-DF41-99B3-3F40-3A4691D98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36" y="3580582"/>
            <a:ext cx="1071442" cy="1071442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8B081AC2-EC3F-828E-5099-566C786C8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6" y="967279"/>
            <a:ext cx="1071442" cy="1071442"/>
          </a:xfrm>
          <a:prstGeom prst="rect">
            <a:avLst/>
          </a:prstGeom>
        </p:spPr>
      </p:pic>
      <p:pic>
        <p:nvPicPr>
          <p:cNvPr id="173" name="図 172">
            <a:extLst>
              <a:ext uri="{FF2B5EF4-FFF2-40B4-BE49-F238E27FC236}">
                <a16:creationId xmlns:a16="http://schemas.microsoft.com/office/drawing/2014/main" id="{27234019-F15A-E86E-1DD4-CB259952C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6" y="2205336"/>
            <a:ext cx="1071442" cy="1071442"/>
          </a:xfrm>
          <a:prstGeom prst="rect">
            <a:avLst/>
          </a:prstGeom>
        </p:spPr>
      </p:pic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E35E3EC9-B58A-18BF-DED8-588C47EE87F2}"/>
              </a:ext>
            </a:extLst>
          </p:cNvPr>
          <p:cNvSpPr/>
          <p:nvPr/>
        </p:nvSpPr>
        <p:spPr>
          <a:xfrm>
            <a:off x="10359638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40579917-3CC9-54CC-C5A1-2A4E2F60D408}"/>
              </a:ext>
            </a:extLst>
          </p:cNvPr>
          <p:cNvSpPr/>
          <p:nvPr/>
        </p:nvSpPr>
        <p:spPr>
          <a:xfrm>
            <a:off x="10665992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9CDFCE9-744E-3DBC-1ABC-752EA92A19BC}"/>
              </a:ext>
            </a:extLst>
          </p:cNvPr>
          <p:cNvSpPr/>
          <p:nvPr/>
        </p:nvSpPr>
        <p:spPr>
          <a:xfrm rot="16200000">
            <a:off x="9561555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77" name="図 176">
            <a:extLst>
              <a:ext uri="{FF2B5EF4-FFF2-40B4-BE49-F238E27FC236}">
                <a16:creationId xmlns:a16="http://schemas.microsoft.com/office/drawing/2014/main" id="{033A0C9A-64B7-70D2-5B52-DE255EE04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6" y="3580582"/>
            <a:ext cx="1071442" cy="1071442"/>
          </a:xfrm>
          <a:prstGeom prst="rect">
            <a:avLst/>
          </a:prstGeom>
        </p:spPr>
      </p:pic>
      <p:pic>
        <p:nvPicPr>
          <p:cNvPr id="178" name="図 177">
            <a:extLst>
              <a:ext uri="{FF2B5EF4-FFF2-40B4-BE49-F238E27FC236}">
                <a16:creationId xmlns:a16="http://schemas.microsoft.com/office/drawing/2014/main" id="{4F99EF06-F1E3-7646-3F64-E7F3A7522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01" y="4925886"/>
            <a:ext cx="1071442" cy="1071442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EFFB6128-4739-8293-C085-7DF81E126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687" y="3664721"/>
            <a:ext cx="1017774" cy="1017774"/>
          </a:xfrm>
          <a:prstGeom prst="rect">
            <a:avLst/>
          </a:prstGeom>
        </p:spPr>
      </p:pic>
      <p:pic>
        <p:nvPicPr>
          <p:cNvPr id="180" name="図 179">
            <a:extLst>
              <a:ext uri="{FF2B5EF4-FFF2-40B4-BE49-F238E27FC236}">
                <a16:creationId xmlns:a16="http://schemas.microsoft.com/office/drawing/2014/main" id="{D10E8BE3-9721-139E-B0E6-1786A0B02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687" y="4984224"/>
            <a:ext cx="1013104" cy="10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8062B32E-17F8-7EF3-FD56-B6CD1705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55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パスとは </a:t>
            </a:r>
            <a:r>
              <a:rPr lang="en-US" altLang="ja-JP" sz="36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 </a:t>
            </a:r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種類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77DA0C-A1FB-45F4-981B-20DE7E284E84}"/>
              </a:ext>
            </a:extLst>
          </p:cNvPr>
          <p:cNvSpPr txBox="1"/>
          <p:nvPr/>
        </p:nvSpPr>
        <p:spPr>
          <a:xfrm>
            <a:off x="5965715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216D3E-35FD-4174-A5C2-440517DB273E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5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AE8D9A-1F54-AA15-4135-65B085C36AF1}"/>
              </a:ext>
            </a:extLst>
          </p:cNvPr>
          <p:cNvSpPr txBox="1"/>
          <p:nvPr/>
        </p:nvSpPr>
        <p:spPr>
          <a:xfrm>
            <a:off x="695285" y="1900555"/>
            <a:ext cx="57523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ファイルやフォルダが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どこにある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のかというような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住所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のようなもの。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Memo.txt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Home/School/Report/Memo.txt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このように、上の階層から順に左から書いていき、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スラッシュ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(“/”)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で区切って書く。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※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バックスラッシュ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＼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”)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や円マーク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(“\”)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で区切ることもある。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パスの指定方法には、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２種類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98B53E-4A59-7EE7-E832-ED43ADE41682}"/>
              </a:ext>
            </a:extLst>
          </p:cNvPr>
          <p:cNvSpPr txBox="1"/>
          <p:nvPr/>
        </p:nvSpPr>
        <p:spPr>
          <a:xfrm>
            <a:off x="441665" y="1413946"/>
            <a:ext cx="1138453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パスとは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5D313B-05EC-AD84-B175-13B43375651E}"/>
              </a:ext>
            </a:extLst>
          </p:cNvPr>
          <p:cNvSpPr/>
          <p:nvPr/>
        </p:nvSpPr>
        <p:spPr>
          <a:xfrm>
            <a:off x="7384672" y="1592870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AE8A45ED-4542-586F-6324-1AA7AC4EC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80" y="1046161"/>
            <a:ext cx="1071442" cy="1071442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B1C2E37-5623-C17A-C4C8-A0E59748582D}"/>
              </a:ext>
            </a:extLst>
          </p:cNvPr>
          <p:cNvSpPr/>
          <p:nvPr/>
        </p:nvSpPr>
        <p:spPr>
          <a:xfrm>
            <a:off x="8694599" y="159134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82FA4AA-CF37-E8DA-EB10-160850266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67" y="1046161"/>
            <a:ext cx="1071442" cy="1071442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D5AEC52-F560-B100-71EB-A8107EB1F09A}"/>
              </a:ext>
            </a:extLst>
          </p:cNvPr>
          <p:cNvSpPr/>
          <p:nvPr/>
        </p:nvSpPr>
        <p:spPr>
          <a:xfrm>
            <a:off x="7635894" y="5551477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E4D1EB8-CC51-1F5D-B5B4-46233802AC3D}"/>
              </a:ext>
            </a:extLst>
          </p:cNvPr>
          <p:cNvSpPr/>
          <p:nvPr/>
        </p:nvSpPr>
        <p:spPr>
          <a:xfrm>
            <a:off x="8694599" y="5543215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E008C4D-B607-342C-71AA-8E0D854CA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67" y="5004768"/>
            <a:ext cx="1071442" cy="1071442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0D745F4-2084-632C-8380-F8647D3AD04F}"/>
              </a:ext>
            </a:extLst>
          </p:cNvPr>
          <p:cNvSpPr/>
          <p:nvPr/>
        </p:nvSpPr>
        <p:spPr>
          <a:xfrm rot="16200000">
            <a:off x="5646353" y="3584792"/>
            <a:ext cx="397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4C8FEBA-22FE-5869-0FF1-C414B138E78E}"/>
              </a:ext>
            </a:extLst>
          </p:cNvPr>
          <p:cNvSpPr/>
          <p:nvPr/>
        </p:nvSpPr>
        <p:spPr>
          <a:xfrm>
            <a:off x="8961715" y="280481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4F87B00-488C-2DB1-C6C8-EB8A602ACC15}"/>
              </a:ext>
            </a:extLst>
          </p:cNvPr>
          <p:cNvSpPr/>
          <p:nvPr/>
        </p:nvSpPr>
        <p:spPr>
          <a:xfrm rot="16200000">
            <a:off x="7649278" y="2882744"/>
            <a:ext cx="26248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E1A2D03-AB8D-2FF3-9A4F-1F976BA57673}"/>
              </a:ext>
            </a:extLst>
          </p:cNvPr>
          <p:cNvSpPr/>
          <p:nvPr/>
        </p:nvSpPr>
        <p:spPr>
          <a:xfrm>
            <a:off x="8961715" y="417232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BAA355D1-1044-828E-F483-0360DC7E1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07" y="2298262"/>
            <a:ext cx="1013104" cy="1013104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5AF27770-A7D3-7B50-6E8B-69004685A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458" y="3669901"/>
            <a:ext cx="1023138" cy="1023138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3845238-7D9A-0732-1A60-4D08122904F3}"/>
              </a:ext>
            </a:extLst>
          </p:cNvPr>
          <p:cNvSpPr/>
          <p:nvPr/>
        </p:nvSpPr>
        <p:spPr>
          <a:xfrm>
            <a:off x="10004971" y="1591346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682699-6BCC-818A-E69A-2C66E6554825}"/>
              </a:ext>
            </a:extLst>
          </p:cNvPr>
          <p:cNvSpPr/>
          <p:nvPr/>
        </p:nvSpPr>
        <p:spPr>
          <a:xfrm>
            <a:off x="10311324" y="280481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72D423B8-1FCD-C066-8FAF-7C1EE40BD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57" y="1046161"/>
            <a:ext cx="1071442" cy="107144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F4ED6C1-35AD-1EE6-25F7-AB89DAC10E2A}"/>
              </a:ext>
            </a:extLst>
          </p:cNvPr>
          <p:cNvSpPr/>
          <p:nvPr/>
        </p:nvSpPr>
        <p:spPr>
          <a:xfrm rot="16200000">
            <a:off x="8998887" y="2882743"/>
            <a:ext cx="2624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2204B07-748A-CFBE-9BA5-FB8B821CF05B}"/>
              </a:ext>
            </a:extLst>
          </p:cNvPr>
          <p:cNvSpPr/>
          <p:nvPr/>
        </p:nvSpPr>
        <p:spPr>
          <a:xfrm>
            <a:off x="10311324" y="417232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E6726E46-843A-9EB3-9643-C9BED46CB0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05" y="5026528"/>
            <a:ext cx="1011858" cy="101185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5ECE3BE-93AD-3944-32BF-2B1A4CBA6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8" y="1085417"/>
            <a:ext cx="1011858" cy="1011858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73AB316-F82C-1274-AEE6-BEB0A74EF5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810" y="2304083"/>
            <a:ext cx="1011858" cy="101185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3502DE5-1BE1-6AE7-BA6C-3449020F14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8" y="3681585"/>
            <a:ext cx="1011858" cy="101185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D454EC-081B-C79D-395F-1967463A8B6D}"/>
              </a:ext>
            </a:extLst>
          </p:cNvPr>
          <p:cNvSpPr txBox="1"/>
          <p:nvPr/>
        </p:nvSpPr>
        <p:spPr>
          <a:xfrm>
            <a:off x="6486239" y="1965694"/>
            <a:ext cx="96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Home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A52EEF-4572-A367-9A0E-1F3AD5575AF7}"/>
              </a:ext>
            </a:extLst>
          </p:cNvPr>
          <p:cNvSpPr txBox="1"/>
          <p:nvPr/>
        </p:nvSpPr>
        <p:spPr>
          <a:xfrm>
            <a:off x="7708883" y="1972391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School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F7CF51-59F2-EBAB-6F3E-E94704704508}"/>
              </a:ext>
            </a:extLst>
          </p:cNvPr>
          <p:cNvSpPr txBox="1"/>
          <p:nvPr/>
        </p:nvSpPr>
        <p:spPr>
          <a:xfrm>
            <a:off x="7708883" y="5932428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</a:t>
            </a:r>
            <a:r>
              <a:rPr kumimoji="1" lang="en-US" altLang="ja-JP" sz="1600" dirty="0" err="1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obocon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C1601E6-3416-5C42-0444-6F9F4F2FB286}"/>
              </a:ext>
            </a:extLst>
          </p:cNvPr>
          <p:cNvSpPr txBox="1"/>
          <p:nvPr/>
        </p:nvSpPr>
        <p:spPr>
          <a:xfrm>
            <a:off x="9085760" y="6009366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Idea.txt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3E507DD-C346-AA6B-BDB1-926C0D241CAA}"/>
              </a:ext>
            </a:extLst>
          </p:cNvPr>
          <p:cNvSpPr txBox="1"/>
          <p:nvPr/>
        </p:nvSpPr>
        <p:spPr>
          <a:xfrm>
            <a:off x="8900296" y="459385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Answer.pdf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F1606DC-0DD9-89DE-4943-8897FD0D214E}"/>
              </a:ext>
            </a:extLst>
          </p:cNvPr>
          <p:cNvSpPr txBox="1"/>
          <p:nvPr/>
        </p:nvSpPr>
        <p:spPr>
          <a:xfrm>
            <a:off x="9047200" y="3222593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Math.png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AFCFB1-2A54-161E-63BA-85D2261A57B1}"/>
              </a:ext>
            </a:extLst>
          </p:cNvPr>
          <p:cNvSpPr txBox="1"/>
          <p:nvPr/>
        </p:nvSpPr>
        <p:spPr>
          <a:xfrm>
            <a:off x="8933052" y="1967260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eport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2501BE3-2D25-D59A-87E1-11044459261D}"/>
              </a:ext>
            </a:extLst>
          </p:cNvPr>
          <p:cNvSpPr txBox="1"/>
          <p:nvPr/>
        </p:nvSpPr>
        <p:spPr>
          <a:xfrm>
            <a:off x="10203255" y="459385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Music.mp3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BA92879-FE25-E87A-26E1-185289FA663E}"/>
              </a:ext>
            </a:extLst>
          </p:cNvPr>
          <p:cNvSpPr txBox="1"/>
          <p:nvPr/>
        </p:nvSpPr>
        <p:spPr>
          <a:xfrm>
            <a:off x="10203255" y="3235262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Report.jpg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CB1D45-4E78-DD1E-1CBC-160B941DE2D5}"/>
              </a:ext>
            </a:extLst>
          </p:cNvPr>
          <p:cNvSpPr txBox="1"/>
          <p:nvPr/>
        </p:nvSpPr>
        <p:spPr>
          <a:xfrm>
            <a:off x="10203255" y="2040683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Memo.txt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4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絶対パス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D10150-2A11-D6EA-C474-3FABCFB04806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29C527-522F-B6FD-04E8-433443E1DFB8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F54F616-19F4-6F62-392D-6E668AC66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DE4D2D-075B-A507-D818-F7E0A32EDFD9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539A38A-08C2-BA8C-11F1-2B244264880C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FCCEF3E-3257-5820-1819-A4B759A0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2EFD37B-FF10-D1EE-01B8-42C2E22DD532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E94FCA-84F4-2A2E-6898-18FE08754DDA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0FC357-CBFA-A2F7-9E32-C9D099B7ED7F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74A833-ACC0-36C5-DA78-969C7287DAFD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A6CE95-D996-E038-8782-235ED4B1F0F0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27BD158-FAFD-A6EB-DD50-B61A1181A26C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0289E3B-7AD7-33D6-B843-5393C9F2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5CA828D-133A-7A1E-268E-07C3CECA301D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ACB32F1-4A02-C428-760D-646988DD1336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C5BDBA-967C-79CD-7F25-C976DC7B63F6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F1A3E2-2553-6812-B6DF-662E348A33DD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6B428D-72CC-7C74-09CC-7695D55C98E1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BDF14C-057F-04B8-7AC6-1B9620E547E3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74C978-58EE-09C2-928E-C63C73FB9739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8F54B9B-85DC-8409-B90B-454366E53213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FC466B-7F82-9814-5A42-D9FDC032777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8A47683-4FAE-6171-8B8A-24884751A22F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E21D74D-6CF0-7037-9046-C651EE51178E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FA2742-7E30-B80D-746C-EB1818252E3E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D90036-6D87-038E-F01E-C398B989405B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044C918-2D46-A1E4-F7AC-4FD1E4B3ABA5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3B668FE-00BC-2650-CDDA-43B0627D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6D2EC7C6-54C1-2C9F-33AB-B6361FB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70C678A2-14A9-BFAE-D6DF-2B68939D9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0AAC6690-A8B0-D914-A0D1-C8EAA693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2D89052-786B-FD4E-253A-1DC60DAFFA35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08FF7FF-699C-BB07-B2BF-A14FC7C9F3FE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7C7E22B-AA2B-7F4F-242C-862572F968D6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F6686E1-14E0-2EFA-E259-A5CAB83D0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1FC4E7F2-0923-3614-4D07-C19DF3EE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E7556DA-D9E9-67D4-BE1E-CA16818C1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AB25EAD-5545-7C48-1A14-314E2EE2C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53398"/>
            <a:ext cx="57523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Idea.pdf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C:/Users/User/Documents/Idea.pdf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目的のファイルの位置が変わらない限り、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有効である。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見ただけでどこにあるのかが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わかりやすい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デメリット：長い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BBCEC57-5355-8E36-1A9E-56F235122842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EE05CB-736A-C836-3653-CC1333EFA89D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9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相対パス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7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D10150-2A11-D6EA-C474-3FABCFB04806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29C527-522F-B6FD-04E8-433443E1DFB8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F54F616-19F4-6F62-392D-6E668AC66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DE4D2D-075B-A507-D818-F7E0A32EDFD9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539A38A-08C2-BA8C-11F1-2B244264880C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FCCEF3E-3257-5820-1819-A4B759A0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2EFD37B-FF10-D1EE-01B8-42C2E22DD532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E94FCA-84F4-2A2E-6898-18FE08754DDA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0FC357-CBFA-A2F7-9E32-C9D099B7ED7F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74A833-ACC0-36C5-DA78-969C7287DAFD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A6CE95-D996-E038-8782-235ED4B1F0F0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27BD158-FAFD-A6EB-DD50-B61A1181A26C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0289E3B-7AD7-33D6-B843-5393C9F2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5CA828D-133A-7A1E-268E-07C3CECA301D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ACB32F1-4A02-C428-760D-646988DD1336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C5BDBA-967C-79CD-7F25-C976DC7B63F6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F1A3E2-2553-6812-B6DF-662E348A33DD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6B428D-72CC-7C74-09CC-7695D55C98E1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BDF14C-057F-04B8-7AC6-1B9620E547E3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74C978-58EE-09C2-928E-C63C73FB9739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8F54B9B-85DC-8409-B90B-454366E53213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FC466B-7F82-9814-5A42-D9FDC032777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8A47683-4FAE-6171-8B8A-24884751A22F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E21D74D-6CF0-7037-9046-C651EE51178E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FA2742-7E30-B80D-746C-EB1818252E3E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D90036-6D87-038E-F01E-C398B989405B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044C918-2D46-A1E4-F7AC-4FD1E4B3ABA5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3B668FE-00BC-2650-CDDA-43B0627D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6D2EC7C6-54C1-2C9F-33AB-B6361FB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70C678A2-14A9-BFAE-D6DF-2B68939D9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0AAC6690-A8B0-D914-A0D1-C8EAA693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2D89052-786B-FD4E-253A-1DC60DAFFA35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08FF7FF-699C-BB07-B2BF-A14FC7C9F3FE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7C7E22B-AA2B-7F4F-242C-862572F968D6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F6686E1-14E0-2EFA-E259-A5CAB83D0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1FC4E7F2-0923-3614-4D07-C19DF3EE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E7556DA-D9E9-67D4-BE1E-CA16818C1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AB25EAD-5545-7C48-1A14-314E2EE2C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53398"/>
            <a:ext cx="57523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カレントディレクトリを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Downloads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として、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Idea.pdf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../Documents/Idea.pdf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というように、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カウントディレクトリ内から見た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短い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BBCEC57-5355-8E36-1A9E-56F235122842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EE05CB-736A-C836-3653-CC1333EFA89D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23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9847D3-3F8F-4EAB-A119-545B7D0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パスの指定まとめ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8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BF5D0-6380-18ED-7617-B3EC7EB4880C}"/>
              </a:ext>
            </a:extLst>
          </p:cNvPr>
          <p:cNvSpPr txBox="1"/>
          <p:nvPr/>
        </p:nvSpPr>
        <p:spPr>
          <a:xfrm>
            <a:off x="691001" y="1634480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から見た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7B1A33-7288-CF49-46F5-0BC6589C81F6}"/>
              </a:ext>
            </a:extLst>
          </p:cNvPr>
          <p:cNvSpPr txBox="1"/>
          <p:nvPr/>
        </p:nvSpPr>
        <p:spPr>
          <a:xfrm>
            <a:off x="441665" y="114787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D7A978-8D15-8578-C020-B934CF9B3B8C}"/>
              </a:ext>
            </a:extLst>
          </p:cNvPr>
          <p:cNvSpPr txBox="1"/>
          <p:nvPr/>
        </p:nvSpPr>
        <p:spPr>
          <a:xfrm>
            <a:off x="691001" y="4238456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44BBC9-39B4-A74A-BE27-C8A8EB35B779}"/>
              </a:ext>
            </a:extLst>
          </p:cNvPr>
          <p:cNvSpPr txBox="1"/>
          <p:nvPr/>
        </p:nvSpPr>
        <p:spPr>
          <a:xfrm>
            <a:off x="441665" y="367513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D7E0DD-A98E-E13E-ADF1-7A2B7123C471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E25523D-59B9-8A60-9143-A9809AAB582B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6B01F1-26B9-22F7-6253-DE1A18ED7BE2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05B4E54-6CF8-12A4-2EEE-0B885BDA78EF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233A5286-134F-23FB-1185-4197BFD8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289385-3AD9-1AC6-4CE7-5D04585EC580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35090DF-2335-8344-F155-E86E01A20D17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65B2460-73F3-B4B0-8BA2-05C5CF0321BE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0F7F72-E7A0-98D5-99B7-B2A30F134DAB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416F69-AEBE-FB10-EFC6-B2FCBA760617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287E218-A2DB-3C8D-7B00-2524791C0EE4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85EAD88-2478-D9C3-9738-0B1DD0EBB7D9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115E8D-847F-25CD-84E0-0C11351532DE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6DAC59C-E045-8E3C-5604-E13C1030B8C0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49B4D4-9D0A-7AC6-051A-AA6C31BBFE98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C47847-324F-1410-F62E-6B3E6AA7347C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0F4BBA-0B9F-C4A8-DE54-C68165ECCD81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1ECBF5-CF97-E3C2-8BA9-E92908123528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BB42AA8-6DAE-F1E5-C05B-5F33AA3C0DC2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B9E5644-D0D1-3C9E-4ABC-307F24225B2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7D7745-9475-5467-E047-8533A14F51D3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2E8C98-D747-2CD0-A66B-0A569BA32087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31507ED-7171-9693-5F51-0D8E5316D3A8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E283A5-0A96-3AF1-5517-AF730A23971A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F9548C6-9916-DA49-8419-ACC1DA7AEBEE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A80DE404-1190-A8DC-55C1-6AC008B4A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C14C230-5700-A2D5-9C3C-35054EC7E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3A9722-029A-4BED-7CC0-1599BEBA4102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25BDD2B-D16D-CA4C-1C43-DE32152AE5B8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472E78-13B1-3BD5-029A-FF610A3ED22D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2204BB2A-4478-43D9-1799-5F59C97C1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7334F35-908F-8B4E-A5E5-6518A83C9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91B6838-A396-6E6C-7539-4EC7C6D38791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068D72-4CEE-FA2D-53E7-AE6F515CAF7F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660B6C1-FD43-A7ED-6103-0A27AC7EC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A13778D-6487-EF42-22C6-CC610F6B8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C0189185-0E6C-2391-D424-0C13EE485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AA04CE9F-9FA7-584E-6CAE-E2D868188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C0F435AD-C3AB-B8BC-C1F8-7BCBAC688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754D51D7-6F3A-4CC6-8FA1-FF8902ADE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0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9847D3-3F8F-4EAB-A119-545B7D0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パスの指定まとめ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8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BF5D0-6380-18ED-7617-B3EC7EB4880C}"/>
              </a:ext>
            </a:extLst>
          </p:cNvPr>
          <p:cNvSpPr txBox="1"/>
          <p:nvPr/>
        </p:nvSpPr>
        <p:spPr>
          <a:xfrm>
            <a:off x="691001" y="1634480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から見た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7B1A33-7288-CF49-46F5-0BC6589C81F6}"/>
              </a:ext>
            </a:extLst>
          </p:cNvPr>
          <p:cNvSpPr txBox="1"/>
          <p:nvPr/>
        </p:nvSpPr>
        <p:spPr>
          <a:xfrm>
            <a:off x="441665" y="114787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D7A978-8D15-8578-C020-B934CF9B3B8C}"/>
              </a:ext>
            </a:extLst>
          </p:cNvPr>
          <p:cNvSpPr txBox="1"/>
          <p:nvPr/>
        </p:nvSpPr>
        <p:spPr>
          <a:xfrm>
            <a:off x="691001" y="4238456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44BBC9-39B4-A74A-BE27-C8A8EB35B779}"/>
              </a:ext>
            </a:extLst>
          </p:cNvPr>
          <p:cNvSpPr txBox="1"/>
          <p:nvPr/>
        </p:nvSpPr>
        <p:spPr>
          <a:xfrm>
            <a:off x="441665" y="367513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D7E0DD-A98E-E13E-ADF1-7A2B7123C471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E25523D-59B9-8A60-9143-A9809AAB582B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6B01F1-26B9-22F7-6253-DE1A18ED7BE2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05B4E54-6CF8-12A4-2EEE-0B885BDA78EF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233A5286-134F-23FB-1185-4197BFD8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289385-3AD9-1AC6-4CE7-5D04585EC580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35090DF-2335-8344-F155-E86E01A20D17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65B2460-73F3-B4B0-8BA2-05C5CF0321BE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0F7F72-E7A0-98D5-99B7-B2A30F134DAB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416F69-AEBE-FB10-EFC6-B2FCBA760617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287E218-A2DB-3C8D-7B00-2524791C0EE4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85EAD88-2478-D9C3-9738-0B1DD0EBB7D9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115E8D-847F-25CD-84E0-0C11351532DE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6DAC59C-E045-8E3C-5604-E13C1030B8C0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49B4D4-9D0A-7AC6-051A-AA6C31BBFE98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C47847-324F-1410-F62E-6B3E6AA7347C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0F4BBA-0B9F-C4A8-DE54-C68165ECCD81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1ECBF5-CF97-E3C2-8BA9-E92908123528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BB42AA8-6DAE-F1E5-C05B-5F33AA3C0DC2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B9E5644-D0D1-3C9E-4ABC-307F24225B2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7D7745-9475-5467-E047-8533A14F51D3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2E8C98-D747-2CD0-A66B-0A569BA32087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31507ED-7171-9693-5F51-0D8E5316D3A8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E283A5-0A96-3AF1-5517-AF730A23971A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F9548C6-9916-DA49-8419-ACC1DA7AEBEE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A80DE404-1190-A8DC-55C1-6AC008B4A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C14C230-5700-A2D5-9C3C-35054EC7E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3A9722-029A-4BED-7CC0-1599BEBA4102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25BDD2B-D16D-CA4C-1C43-DE32152AE5B8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472E78-13B1-3BD5-029A-FF610A3ED22D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2204BB2A-4478-43D9-1799-5F59C97C1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7334F35-908F-8B4E-A5E5-6518A83C9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91B6838-A396-6E6C-7539-4EC7C6D38791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068D72-4CEE-FA2D-53E7-AE6F515CAF7F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0DF80BB6-F7B8-1CAC-E4DB-83609E552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7812" y="989888"/>
            <a:ext cx="381000" cy="381000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9A5C7BF-3F46-391B-0B87-707E389B6039}"/>
              </a:ext>
            </a:extLst>
          </p:cNvPr>
          <p:cNvSpPr/>
          <p:nvPr/>
        </p:nvSpPr>
        <p:spPr>
          <a:xfrm>
            <a:off x="6292194" y="1514132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FCFDA09-CE8B-99D6-B277-D2A544D5B2F7}"/>
              </a:ext>
            </a:extLst>
          </p:cNvPr>
          <p:cNvSpPr/>
          <p:nvPr/>
        </p:nvSpPr>
        <p:spPr>
          <a:xfrm>
            <a:off x="7616281" y="1512464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0B7BC6E-CF0D-B78D-A634-FC74156E1DE6}"/>
              </a:ext>
            </a:extLst>
          </p:cNvPr>
          <p:cNvSpPr/>
          <p:nvPr/>
        </p:nvSpPr>
        <p:spPr>
          <a:xfrm>
            <a:off x="8912494" y="1512608"/>
            <a:ext cx="32922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E5423ED-C495-866A-B47D-BC6EEA64A3A7}"/>
              </a:ext>
            </a:extLst>
          </p:cNvPr>
          <p:cNvSpPr/>
          <p:nvPr/>
        </p:nvSpPr>
        <p:spPr>
          <a:xfrm rot="16200000">
            <a:off x="7906672" y="2801753"/>
            <a:ext cx="2624364" cy="45721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729FBB8-7C9E-445C-52BB-D7B3CF1462D9}"/>
              </a:ext>
            </a:extLst>
          </p:cNvPr>
          <p:cNvSpPr/>
          <p:nvPr/>
        </p:nvSpPr>
        <p:spPr>
          <a:xfrm>
            <a:off x="9195064" y="4094153"/>
            <a:ext cx="526227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660B6C1-FD43-A7ED-6103-0A27AC7EC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A13778D-6487-EF42-22C6-CC610F6B8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C0189185-0E6C-2391-D424-0C13EE485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AA04CE9F-9FA7-584E-6CAE-E2D868188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8DD10CB-DB50-0530-33A2-C651394837A3}"/>
              </a:ext>
            </a:extLst>
          </p:cNvPr>
          <p:cNvSpPr/>
          <p:nvPr/>
        </p:nvSpPr>
        <p:spPr>
          <a:xfrm flipH="1">
            <a:off x="9195058" y="2725931"/>
            <a:ext cx="46683" cy="1410866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0F53DE8-2C0F-01D7-5D4B-B5FABF7C7E48}"/>
              </a:ext>
            </a:extLst>
          </p:cNvPr>
          <p:cNvSpPr/>
          <p:nvPr/>
        </p:nvSpPr>
        <p:spPr>
          <a:xfrm>
            <a:off x="10370776" y="4127887"/>
            <a:ext cx="65440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6965CE6-4634-8725-66AB-3BCA2862D14B}"/>
              </a:ext>
            </a:extLst>
          </p:cNvPr>
          <p:cNvSpPr/>
          <p:nvPr/>
        </p:nvSpPr>
        <p:spPr>
          <a:xfrm>
            <a:off x="9218851" y="4092735"/>
            <a:ext cx="490699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487B6D9-ED56-A6FB-7979-7DC4433CC3F3}"/>
              </a:ext>
            </a:extLst>
          </p:cNvPr>
          <p:cNvSpPr/>
          <p:nvPr/>
        </p:nvSpPr>
        <p:spPr>
          <a:xfrm>
            <a:off x="9212885" y="4091077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F019E5-3EAE-5DCE-3950-DA97D8199BC1}"/>
              </a:ext>
            </a:extLst>
          </p:cNvPr>
          <p:cNvSpPr/>
          <p:nvPr/>
        </p:nvSpPr>
        <p:spPr>
          <a:xfrm>
            <a:off x="10417840" y="4127887"/>
            <a:ext cx="650890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C0F435AD-C3AB-B8BC-C1F8-7BCBAC688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754D51D7-6F3A-4CC6-8FA1-FF8902ADE6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82" grpId="0" animBg="1"/>
      <p:bldP spid="82" grpId="1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1413</Words>
  <Application>Microsoft Office PowerPoint</Application>
  <PresentationFormat>ワイド画面</PresentationFormat>
  <Paragraphs>320</Paragraphs>
  <Slides>11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ＭＳ Ｐゴシック</vt:lpstr>
      <vt:lpstr>コーポレート・ロゴ ver2 Bold</vt:lpstr>
      <vt:lpstr>コーポレート・ロゴ ver2 Medium</vt:lpstr>
      <vt:lpstr>マキナス 4 Flat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A1one dx</dc:creator>
  <cp:lastModifiedBy>齋藤 健吾_有明</cp:lastModifiedBy>
  <cp:revision>125</cp:revision>
  <dcterms:created xsi:type="dcterms:W3CDTF">2022-04-15T13:24:48Z</dcterms:created>
  <dcterms:modified xsi:type="dcterms:W3CDTF">2022-05-26T06:47:40Z</dcterms:modified>
</cp:coreProperties>
</file>