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  <p:sldId id="267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90423" autoAdjust="0"/>
  </p:normalViewPr>
  <p:slideViewPr>
    <p:cSldViewPr snapToGrid="0">
      <p:cViewPr varScale="1">
        <p:scale>
          <a:sx n="95" d="100"/>
          <a:sy n="95" d="100"/>
        </p:scale>
        <p:origin x="120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9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ファイルというのは、ファイル名と拡張子が付いているデータのことです。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例として～があります。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なので、いろんなデータを詰め込んだ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Zip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もファイルの一部に当たります。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フォルダはディレクトリと呼ぶことがあります。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フォルダの中にはファイルを入れることができます。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フォルダ名が付き、拡張子はありません。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また、そのディレクトリの層一帯を階層と呼ぶことが多いです。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一番上に位置しているディレクトリのことで、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すべてのファイルやディレクトリは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ルートディレクトリを根とした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木のような構造になっています。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この構造のことをツリー、または階層構造とも言ったりします。</a:t>
            </a:r>
            <a:endParaRPr lang="en-US" altLang="ja-JP" sz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また、</a:t>
            </a:r>
            <a:r>
              <a:rPr lang="ja-JP" altLang="en-US" sz="12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基準の位置になります。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カレントディレクトリというのは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現在いる階層、ディレクトリのことを指します。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相対パスでファイルやディレクトリを指定する際の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基準の位置になります。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絶対パス、相対パスについては後程説明しますが、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それぞれの特徴を覚えておいてください。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一つ上の階層のことを指すときに</a:t>
            </a:r>
            <a:endParaRPr lang="ja-JP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ja-JP" altLang="ja-JP" sz="1800" kern="1200" dirty="0">
                <a:solidFill>
                  <a:srgbClr val="00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親フォルダ、親ディレクトリという言い方をします。</a:t>
            </a: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1800" kern="1200" dirty="0">
              <a:solidFill>
                <a:srgbClr val="000000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カレントディレクトリ、親ディレクトリで示すものは同じですが、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現在の位置を言いたいときはカレントディレクトリ、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一つ上の階層だということを言いたいときは親ディレクトリと</a:t>
            </a:r>
            <a:endParaRPr lang="en-US" altLang="ja-JP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effectLst/>
              </a:rPr>
              <a:t>使い分けるようにしましょう。</a:t>
            </a: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80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02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76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319" y="4015123"/>
            <a:ext cx="3281362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ファイル・フォルダ・ディレクトリ・相対パス・絶対パス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3E425B5C-6BED-BB5B-F79B-31E5B28FB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8804" y="2581151"/>
            <a:ext cx="381000" cy="3810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A3D3044-160B-199E-B59A-BD87C27196E3}"/>
              </a:ext>
            </a:extLst>
          </p:cNvPr>
          <p:cNvSpPr/>
          <p:nvPr/>
        </p:nvSpPr>
        <p:spPr>
          <a:xfrm>
            <a:off x="9207105" y="2725931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DF80BB6-F7B8-1CAC-E4DB-83609E552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7812" y="989888"/>
            <a:ext cx="381000" cy="381000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3E425B5C-6BED-BB5B-F79B-31E5B28FB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8804" y="2581151"/>
            <a:ext cx="381000" cy="381000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9A5C7BF-3F46-391B-0B87-707E389B6039}"/>
              </a:ext>
            </a:extLst>
          </p:cNvPr>
          <p:cNvSpPr/>
          <p:nvPr/>
        </p:nvSpPr>
        <p:spPr>
          <a:xfrm>
            <a:off x="6292194" y="1514132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FCFDA09-CE8B-99D6-B277-D2A544D5B2F7}"/>
              </a:ext>
            </a:extLst>
          </p:cNvPr>
          <p:cNvSpPr/>
          <p:nvPr/>
        </p:nvSpPr>
        <p:spPr>
          <a:xfrm>
            <a:off x="7616281" y="1512464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0B7BC6E-CF0D-B78D-A634-FC74156E1DE6}"/>
              </a:ext>
            </a:extLst>
          </p:cNvPr>
          <p:cNvSpPr/>
          <p:nvPr/>
        </p:nvSpPr>
        <p:spPr>
          <a:xfrm>
            <a:off x="8912494" y="1512608"/>
            <a:ext cx="32922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5423ED-C495-866A-B47D-BC6EEA64A3A7}"/>
              </a:ext>
            </a:extLst>
          </p:cNvPr>
          <p:cNvSpPr/>
          <p:nvPr/>
        </p:nvSpPr>
        <p:spPr>
          <a:xfrm rot="16200000">
            <a:off x="7906672" y="2801753"/>
            <a:ext cx="2624364" cy="45721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A3D3044-160B-199E-B59A-BD87C27196E3}"/>
              </a:ext>
            </a:extLst>
          </p:cNvPr>
          <p:cNvSpPr/>
          <p:nvPr/>
        </p:nvSpPr>
        <p:spPr>
          <a:xfrm>
            <a:off x="9207105" y="2725931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967279"/>
            <a:ext cx="5772075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ファイル・ディレクトリとは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 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その種類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・ディレクトリの種類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まとめ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967279"/>
            <a:ext cx="3550920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P8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ファイル・ディレクトリ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とは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B4651C-BA1B-4E99-AFD3-E86EC456EF2A}"/>
              </a:ext>
            </a:extLst>
          </p:cNvPr>
          <p:cNvSpPr txBox="1"/>
          <p:nvPr/>
        </p:nvSpPr>
        <p:spPr>
          <a:xfrm>
            <a:off x="6729232" y="438802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ファイル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263B31D-EC55-495C-B71F-1DB1C577D0FA}"/>
              </a:ext>
            </a:extLst>
          </p:cNvPr>
          <p:cNvSpPr txBox="1"/>
          <p:nvPr/>
        </p:nvSpPr>
        <p:spPr>
          <a:xfrm>
            <a:off x="6729232" y="3680067"/>
            <a:ext cx="332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フォルダ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(</a:t>
            </a:r>
            <a:r>
              <a:rPr lang="ja-JP" altLang="en-US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en-US" altLang="ja-JP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)</a:t>
            </a:r>
            <a:endParaRPr kumimoji="1" lang="ja-JP" altLang="en-US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645049"/>
            <a:ext cx="5959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ファイル名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とファイルの種類を表す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拡張子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が付く。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例：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IMG_220519.png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過去問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.pdf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audio.mp3		index.html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movie.mp4		</a:t>
            </a:r>
            <a:r>
              <a:rPr lang="en-US" altLang="ja-JP" sz="2000" dirty="0" err="1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main.c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ja-JP" altLang="en-US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6E60B-C964-D876-3491-7200820CA065}"/>
              </a:ext>
            </a:extLst>
          </p:cNvPr>
          <p:cNvSpPr txBox="1"/>
          <p:nvPr/>
        </p:nvSpPr>
        <p:spPr>
          <a:xfrm>
            <a:off x="441665" y="3443827"/>
            <a:ext cx="265810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endParaRPr kumimoji="1" lang="ja-JP" altLang="en-US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3957376"/>
            <a:ext cx="595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と呼ぶことがある。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フォルダの中には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を入れることができる。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フォルダ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名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が付く。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拡張子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はない。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そのディレクトリの層一帯を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と呼ぶことも多い。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例：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Images	Scripts</a:t>
            </a:r>
          </a:p>
          <a:p>
            <a:r>
              <a:rPr lang="en-US" altLang="ja-JP" sz="2000" spc="-15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Users	Program Files(x86)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1096775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7754D3-C27E-BB43-98C0-6786DB9AA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95" y="991522"/>
            <a:ext cx="1219912" cy="121991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91E42A5-3219-F027-3412-727BBDAD1E20}"/>
              </a:ext>
            </a:extLst>
          </p:cNvPr>
          <p:cNvSpPr/>
          <p:nvPr/>
        </p:nvSpPr>
        <p:spPr>
          <a:xfrm>
            <a:off x="7855682" y="4522181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B9098A-28AD-0EBE-FEBF-40ACD294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88" y="970599"/>
            <a:ext cx="1261758" cy="12617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66210A-363C-1155-7254-C68F3CF9E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86" y="3986460"/>
            <a:ext cx="1071442" cy="107144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158D738-F75B-2D4C-1EAB-BBC4ED4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81" y="970599"/>
            <a:ext cx="1261758" cy="12617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6768582-D23D-95C9-B6AC-97A3AA788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74" y="2421074"/>
            <a:ext cx="1190734" cy="119073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8886C62-8D82-8304-83A1-D12EDC51F4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37" y="2394169"/>
            <a:ext cx="1261758" cy="1261758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3A4C99-7A35-6B36-2754-B169604647A8}"/>
              </a:ext>
            </a:extLst>
          </p:cNvPr>
          <p:cNvSpPr/>
          <p:nvPr/>
        </p:nvSpPr>
        <p:spPr>
          <a:xfrm>
            <a:off x="9263229" y="452365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64C7D22-800F-2A76-ABCD-2284E3F24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35" y="4009319"/>
            <a:ext cx="1071442" cy="1071442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8E010F-A9F5-CF12-6FB5-A7198B9ED9DA}"/>
              </a:ext>
            </a:extLst>
          </p:cNvPr>
          <p:cNvSpPr/>
          <p:nvPr/>
        </p:nvSpPr>
        <p:spPr>
          <a:xfrm rot="5400000">
            <a:off x="7576760" y="5047395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7000BA1-9F18-BD9F-07C4-2D0A708F95A2}"/>
              </a:ext>
            </a:extLst>
          </p:cNvPr>
          <p:cNvSpPr/>
          <p:nvPr/>
        </p:nvSpPr>
        <p:spPr>
          <a:xfrm>
            <a:off x="8118208" y="556025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939407AF-5670-1A85-7BBF-6D8412F22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47" y="3963926"/>
            <a:ext cx="1207948" cy="120794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0E7E6B4-507E-323C-2AA4-14105A3B3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818" y="5198779"/>
            <a:ext cx="1190076" cy="1190076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321475-2E1F-3E90-97DB-BFB796F42018}"/>
              </a:ext>
            </a:extLst>
          </p:cNvPr>
          <p:cNvSpPr/>
          <p:nvPr/>
        </p:nvSpPr>
        <p:spPr>
          <a:xfrm rot="5400000">
            <a:off x="8959792" y="5057901"/>
            <a:ext cx="10714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F850DF-FA3A-AA08-D829-CB465CE5B211}"/>
              </a:ext>
            </a:extLst>
          </p:cNvPr>
          <p:cNvSpPr/>
          <p:nvPr/>
        </p:nvSpPr>
        <p:spPr>
          <a:xfrm>
            <a:off x="9495512" y="557076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7AC49C67-F981-08C0-F3FB-60193DA2C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28" y="5129172"/>
            <a:ext cx="1219912" cy="12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ディレクトリ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の種類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447735"/>
            <a:ext cx="595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最上位のディレクトリ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(= C: )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すべて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のファイルやディレクトリは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ルートディレクトリを</a:t>
            </a:r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根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</a:t>
            </a:r>
            <a:r>
              <a:rPr kumimoji="1"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root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）とする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木構造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のディレクトリ階層のいずれかに収まっている。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→この構造のことを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ツリー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Tree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または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と呼ぶ。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66E60B-C964-D876-3491-7200820CA065}"/>
              </a:ext>
            </a:extLst>
          </p:cNvPr>
          <p:cNvSpPr txBox="1"/>
          <p:nvPr/>
        </p:nvSpPr>
        <p:spPr>
          <a:xfrm>
            <a:off x="441665" y="3608562"/>
            <a:ext cx="245932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endParaRPr kumimoji="1" lang="ja-JP" altLang="en-US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4061360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現在位置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として示している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でファイルやディレクトリ指定する際の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基準の位置。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021528"/>
            <a:ext cx="216918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3538719-A08D-99D2-10E5-366291F5CA0B}"/>
              </a:ext>
            </a:extLst>
          </p:cNvPr>
          <p:cNvSpPr txBox="1"/>
          <p:nvPr/>
        </p:nvSpPr>
        <p:spPr>
          <a:xfrm>
            <a:off x="441665" y="4964722"/>
            <a:ext cx="187743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6592B8E-86C8-E75A-B30E-70911B4440BE}"/>
              </a:ext>
            </a:extLst>
          </p:cNvPr>
          <p:cNvSpPr txBox="1"/>
          <p:nvPr/>
        </p:nvSpPr>
        <p:spPr>
          <a:xfrm>
            <a:off x="748845" y="5397278"/>
            <a:ext cx="5959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階層構造で表現すると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１つ上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のことを指す。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≒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親ディレクトリ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2FCD6EE7-059D-8875-833F-2FA9404695C9}"/>
              </a:ext>
            </a:extLst>
          </p:cNvPr>
          <p:cNvSpPr/>
          <p:nvPr/>
        </p:nvSpPr>
        <p:spPr>
          <a:xfrm>
            <a:off x="6331751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91A116B4-F10A-CFE8-BBF8-13664AC5DAB7}"/>
              </a:ext>
            </a:extLst>
          </p:cNvPr>
          <p:cNvSpPr/>
          <p:nvPr/>
        </p:nvSpPr>
        <p:spPr>
          <a:xfrm>
            <a:off x="7641678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9EC9068C-0877-C523-C18C-03F00F6B0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967279"/>
            <a:ext cx="1071442" cy="1071442"/>
          </a:xfrm>
          <a:prstGeom prst="rect">
            <a:avLst/>
          </a:prstGeom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68079421-D0CE-E269-8E2D-D234432F842E}"/>
              </a:ext>
            </a:extLst>
          </p:cNvPr>
          <p:cNvSpPr/>
          <p:nvPr/>
        </p:nvSpPr>
        <p:spPr>
          <a:xfrm>
            <a:off x="6582973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28FD7C41-A2E2-4780-2367-EC8A47CC4CAA}"/>
              </a:ext>
            </a:extLst>
          </p:cNvPr>
          <p:cNvSpPr/>
          <p:nvPr/>
        </p:nvSpPr>
        <p:spPr>
          <a:xfrm>
            <a:off x="7641678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8" name="図 147">
            <a:extLst>
              <a:ext uri="{FF2B5EF4-FFF2-40B4-BE49-F238E27FC236}">
                <a16:creationId xmlns:a16="http://schemas.microsoft.com/office/drawing/2014/main" id="{B4825BDF-2913-EE8C-0C5D-AA694C23C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46" y="4925886"/>
            <a:ext cx="1071442" cy="1071442"/>
          </a:xfrm>
          <a:prstGeom prst="rect">
            <a:avLst/>
          </a:prstGeom>
        </p:spPr>
      </p:pic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3309583B-40D9-E560-AACB-9023D83758A7}"/>
              </a:ext>
            </a:extLst>
          </p:cNvPr>
          <p:cNvSpPr/>
          <p:nvPr/>
        </p:nvSpPr>
        <p:spPr>
          <a:xfrm rot="16200000">
            <a:off x="4183295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3FB7F0-4397-55BC-67E2-1A82EB145F1F}"/>
              </a:ext>
            </a:extLst>
          </p:cNvPr>
          <p:cNvSpPr/>
          <p:nvPr/>
        </p:nvSpPr>
        <p:spPr>
          <a:xfrm>
            <a:off x="7908794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B94FB1B7-70A7-9C18-CD2C-C523385CE01B}"/>
              </a:ext>
            </a:extLst>
          </p:cNvPr>
          <p:cNvSpPr/>
          <p:nvPr/>
        </p:nvSpPr>
        <p:spPr>
          <a:xfrm rot="16200000">
            <a:off x="628349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0668BAF-97AB-96C7-DD1B-32B1DE555217}"/>
              </a:ext>
            </a:extLst>
          </p:cNvPr>
          <p:cNvSpPr/>
          <p:nvPr/>
        </p:nvSpPr>
        <p:spPr>
          <a:xfrm>
            <a:off x="7908794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CBF4098-7D0F-16F1-DD13-9CCE3A2FA6F9}"/>
              </a:ext>
            </a:extLst>
          </p:cNvPr>
          <p:cNvSpPr/>
          <p:nvPr/>
        </p:nvSpPr>
        <p:spPr>
          <a:xfrm>
            <a:off x="8952050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E81F5493-ED8E-0118-AB32-774454BB1B6E}"/>
              </a:ext>
            </a:extLst>
          </p:cNvPr>
          <p:cNvSpPr/>
          <p:nvPr/>
        </p:nvSpPr>
        <p:spPr>
          <a:xfrm>
            <a:off x="9258403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5" name="図 154">
            <a:extLst>
              <a:ext uri="{FF2B5EF4-FFF2-40B4-BE49-F238E27FC236}">
                <a16:creationId xmlns:a16="http://schemas.microsoft.com/office/drawing/2014/main" id="{E687E676-5C13-A2D4-1372-1321C0B22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967279"/>
            <a:ext cx="1071442" cy="1071442"/>
          </a:xfrm>
          <a:prstGeom prst="rect">
            <a:avLst/>
          </a:prstGeom>
        </p:spPr>
      </p:pic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C52901D-6A4A-9B5C-35CD-E542C224A1D3}"/>
              </a:ext>
            </a:extLst>
          </p:cNvPr>
          <p:cNvSpPr/>
          <p:nvPr/>
        </p:nvSpPr>
        <p:spPr>
          <a:xfrm rot="16200000">
            <a:off x="7633108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CCCDD8E-11B1-EB25-9C1D-0B34AA4EB295}"/>
              </a:ext>
            </a:extLst>
          </p:cNvPr>
          <p:cNvSpPr/>
          <p:nvPr/>
        </p:nvSpPr>
        <p:spPr>
          <a:xfrm>
            <a:off x="9258403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D09BCDB-E734-59D8-E31A-D63CD0567D6D}"/>
              </a:ext>
            </a:extLst>
          </p:cNvPr>
          <p:cNvSpPr txBox="1"/>
          <p:nvPr/>
        </p:nvSpPr>
        <p:spPr>
          <a:xfrm>
            <a:off x="5551841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11B2D367-7205-F772-E9DD-69D4DCB9F8B3}"/>
              </a:ext>
            </a:extLst>
          </p:cNvPr>
          <p:cNvSpPr txBox="1"/>
          <p:nvPr/>
        </p:nvSpPr>
        <p:spPr>
          <a:xfrm>
            <a:off x="6655962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4218C7ED-783B-7419-A463-D191FC47D424}"/>
              </a:ext>
            </a:extLst>
          </p:cNvPr>
          <p:cNvSpPr txBox="1"/>
          <p:nvPr/>
        </p:nvSpPr>
        <p:spPr>
          <a:xfrm>
            <a:off x="6655962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AF6D6BB3-5411-55C8-C171-1656077445F3}"/>
              </a:ext>
            </a:extLst>
          </p:cNvPr>
          <p:cNvSpPr txBox="1"/>
          <p:nvPr/>
        </p:nvSpPr>
        <p:spPr>
          <a:xfrm>
            <a:off x="7912837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A44AC97-48C3-5755-C077-CCA3C5B81193}"/>
              </a:ext>
            </a:extLst>
          </p:cNvPr>
          <p:cNvSpPr txBox="1"/>
          <p:nvPr/>
        </p:nvSpPr>
        <p:spPr>
          <a:xfrm>
            <a:off x="7812065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6A38ECD-1EA8-2EC5-EB4C-4C5791D9D462}"/>
              </a:ext>
            </a:extLst>
          </p:cNvPr>
          <p:cNvSpPr txBox="1"/>
          <p:nvPr/>
        </p:nvSpPr>
        <p:spPr>
          <a:xfrm>
            <a:off x="7958969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585F9BD6-FCBF-9C2C-DDF0-84389A73B280}"/>
              </a:ext>
            </a:extLst>
          </p:cNvPr>
          <p:cNvSpPr txBox="1"/>
          <p:nvPr/>
        </p:nvSpPr>
        <p:spPr>
          <a:xfrm>
            <a:off x="7844821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8C0D560-E80C-6DC2-EE36-1CE1530BED51}"/>
              </a:ext>
            </a:extLst>
          </p:cNvPr>
          <p:cNvSpPr txBox="1"/>
          <p:nvPr/>
        </p:nvSpPr>
        <p:spPr>
          <a:xfrm>
            <a:off x="9234616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54B1D3F-7260-640E-1BB1-20CA392FC239}"/>
              </a:ext>
            </a:extLst>
          </p:cNvPr>
          <p:cNvSpPr txBox="1"/>
          <p:nvPr/>
        </p:nvSpPr>
        <p:spPr>
          <a:xfrm>
            <a:off x="6039947" y="488406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3427C6F-339D-6640-3CE9-F194BEBCF81F}"/>
              </a:ext>
            </a:extLst>
          </p:cNvPr>
          <p:cNvSpPr txBox="1"/>
          <p:nvPr/>
        </p:nvSpPr>
        <p:spPr>
          <a:xfrm>
            <a:off x="9234616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FB95CB6-3EBF-E22F-D294-35008BD9D23C}"/>
              </a:ext>
            </a:extLst>
          </p:cNvPr>
          <p:cNvSpPr txBox="1"/>
          <p:nvPr/>
        </p:nvSpPr>
        <p:spPr>
          <a:xfrm>
            <a:off x="9234616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C8CC7366-E41D-FF55-4BAB-158AF4BEDCF0}"/>
              </a:ext>
            </a:extLst>
          </p:cNvPr>
          <p:cNvSpPr/>
          <p:nvPr/>
        </p:nvSpPr>
        <p:spPr>
          <a:xfrm rot="16200000">
            <a:off x="7475324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0" name="図 169">
            <a:extLst>
              <a:ext uri="{FF2B5EF4-FFF2-40B4-BE49-F238E27FC236}">
                <a16:creationId xmlns:a16="http://schemas.microsoft.com/office/drawing/2014/main" id="{63348D69-2D3F-D518-2EF6-50FB2C946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2205336"/>
            <a:ext cx="1071442" cy="1071442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B55A76CB-DF41-99B3-3F40-3A4691D98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36" y="3580582"/>
            <a:ext cx="1071442" cy="1071442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8B081AC2-EC3F-828E-5099-566C786C8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967279"/>
            <a:ext cx="1071442" cy="1071442"/>
          </a:xfrm>
          <a:prstGeom prst="rect">
            <a:avLst/>
          </a:prstGeom>
        </p:spPr>
      </p:pic>
      <p:pic>
        <p:nvPicPr>
          <p:cNvPr id="173" name="図 172">
            <a:extLst>
              <a:ext uri="{FF2B5EF4-FFF2-40B4-BE49-F238E27FC236}">
                <a16:creationId xmlns:a16="http://schemas.microsoft.com/office/drawing/2014/main" id="{27234019-F15A-E86E-1DD4-CB259952C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2205336"/>
            <a:ext cx="1071442" cy="1071442"/>
          </a:xfrm>
          <a:prstGeom prst="rect">
            <a:avLst/>
          </a:prstGeom>
        </p:spPr>
      </p:pic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5E3EC9-B58A-18BF-DED8-588C47EE87F2}"/>
              </a:ext>
            </a:extLst>
          </p:cNvPr>
          <p:cNvSpPr/>
          <p:nvPr/>
        </p:nvSpPr>
        <p:spPr>
          <a:xfrm>
            <a:off x="10359638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0579917-3CC9-54CC-C5A1-2A4E2F60D408}"/>
              </a:ext>
            </a:extLst>
          </p:cNvPr>
          <p:cNvSpPr/>
          <p:nvPr/>
        </p:nvSpPr>
        <p:spPr>
          <a:xfrm>
            <a:off x="10665992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9CDFCE9-744E-3DBC-1ABC-752EA92A19BC}"/>
              </a:ext>
            </a:extLst>
          </p:cNvPr>
          <p:cNvSpPr/>
          <p:nvPr/>
        </p:nvSpPr>
        <p:spPr>
          <a:xfrm rot="16200000">
            <a:off x="9561555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77" name="図 176">
            <a:extLst>
              <a:ext uri="{FF2B5EF4-FFF2-40B4-BE49-F238E27FC236}">
                <a16:creationId xmlns:a16="http://schemas.microsoft.com/office/drawing/2014/main" id="{033A0C9A-64B7-70D2-5B52-DE255EE04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6" y="3580582"/>
            <a:ext cx="1071442" cy="1071442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4F99EF06-F1E3-7646-3F64-E7F3A7522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01" y="4925886"/>
            <a:ext cx="1071442" cy="1071442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EFFB6128-4739-8293-C085-7DF81E126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3664721"/>
            <a:ext cx="1017774" cy="1017774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D10E8BE3-9721-139E-B0E6-1786A0B02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87" y="4984224"/>
            <a:ext cx="1013104" cy="10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パスとは </a:t>
            </a:r>
            <a:r>
              <a:rPr lang="en-US" altLang="ja-JP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 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種類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77DA0C-A1FB-45F4-981B-20DE7E284E84}"/>
              </a:ext>
            </a:extLst>
          </p:cNvPr>
          <p:cNvSpPr txBox="1"/>
          <p:nvPr/>
        </p:nvSpPr>
        <p:spPr>
          <a:xfrm>
            <a:off x="5965715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AE8D9A-1F54-AA15-4135-65B085C36AF1}"/>
              </a:ext>
            </a:extLst>
          </p:cNvPr>
          <p:cNvSpPr txBox="1"/>
          <p:nvPr/>
        </p:nvSpPr>
        <p:spPr>
          <a:xfrm>
            <a:off x="695285" y="1900555"/>
            <a:ext cx="57523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ファイルやフォルダが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どこにある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のかというような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住所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Memo.txt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Home/School/Report/Memo.txt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このように、上の階層から順に左から書いていき、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スラッシュ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(“/”)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で区切って書く。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※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バックスラッシュ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＼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や円マーク</a:t>
            </a:r>
            <a:r>
              <a:rPr lang="en-US" altLang="ja-JP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(“\”)</a:t>
            </a:r>
            <a:r>
              <a:rPr lang="ja-JP" altLang="en-US" sz="12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で区切ることもある。</a:t>
            </a:r>
            <a:endParaRPr lang="en-US" altLang="ja-JP" sz="12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パスの指定方法には、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相対パス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２種類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98B53E-4A59-7EE7-E832-ED43ADE41682}"/>
              </a:ext>
            </a:extLst>
          </p:cNvPr>
          <p:cNvSpPr txBox="1"/>
          <p:nvPr/>
        </p:nvSpPr>
        <p:spPr>
          <a:xfrm>
            <a:off x="441665" y="1413946"/>
            <a:ext cx="113845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パスとは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05D313B-05EC-AD84-B175-13B43375651E}"/>
              </a:ext>
            </a:extLst>
          </p:cNvPr>
          <p:cNvSpPr/>
          <p:nvPr/>
        </p:nvSpPr>
        <p:spPr>
          <a:xfrm>
            <a:off x="7384672" y="1592870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E8A45ED-4542-586F-6324-1AA7AC4EC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80" y="1046161"/>
            <a:ext cx="1071442" cy="1071442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1C2E37-5623-C17A-C4C8-A0E59748582D}"/>
              </a:ext>
            </a:extLst>
          </p:cNvPr>
          <p:cNvSpPr/>
          <p:nvPr/>
        </p:nvSpPr>
        <p:spPr>
          <a:xfrm>
            <a:off x="8694599" y="159134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82FA4AA-CF37-E8DA-EB10-160850266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1046161"/>
            <a:ext cx="1071442" cy="10714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5AEC52-F560-B100-71EB-A8107EB1F09A}"/>
              </a:ext>
            </a:extLst>
          </p:cNvPr>
          <p:cNvSpPr/>
          <p:nvPr/>
        </p:nvSpPr>
        <p:spPr>
          <a:xfrm>
            <a:off x="7635894" y="5551477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E4D1EB8-CC51-1F5D-B5B4-46233802AC3D}"/>
              </a:ext>
            </a:extLst>
          </p:cNvPr>
          <p:cNvSpPr/>
          <p:nvPr/>
        </p:nvSpPr>
        <p:spPr>
          <a:xfrm>
            <a:off x="8694599" y="5543215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E008C4D-B607-342C-71AA-8E0D854CA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67" y="5004768"/>
            <a:ext cx="1071442" cy="1071442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0D745F4-2084-632C-8380-F8647D3AD04F}"/>
              </a:ext>
            </a:extLst>
          </p:cNvPr>
          <p:cNvSpPr/>
          <p:nvPr/>
        </p:nvSpPr>
        <p:spPr>
          <a:xfrm rot="16200000">
            <a:off x="5646353" y="3584792"/>
            <a:ext cx="397908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4C8FEBA-22FE-5869-0FF1-C414B138E78E}"/>
              </a:ext>
            </a:extLst>
          </p:cNvPr>
          <p:cNvSpPr/>
          <p:nvPr/>
        </p:nvSpPr>
        <p:spPr>
          <a:xfrm>
            <a:off x="8961715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4F87B00-488C-2DB1-C6C8-EB8A602ACC15}"/>
              </a:ext>
            </a:extLst>
          </p:cNvPr>
          <p:cNvSpPr/>
          <p:nvPr/>
        </p:nvSpPr>
        <p:spPr>
          <a:xfrm rot="16200000">
            <a:off x="7649278" y="2882744"/>
            <a:ext cx="26248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E1A2D03-AB8D-2FF3-9A4F-1F976BA57673}"/>
              </a:ext>
            </a:extLst>
          </p:cNvPr>
          <p:cNvSpPr/>
          <p:nvPr/>
        </p:nvSpPr>
        <p:spPr>
          <a:xfrm>
            <a:off x="8961715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AA355D1-1044-828E-F483-0360DC7E1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07" y="2298262"/>
            <a:ext cx="1013104" cy="101310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AF27770-A7D3-7B50-6E8B-69004685A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458" y="3669901"/>
            <a:ext cx="1023138" cy="1023138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3845238-7D9A-0732-1A60-4D08122904F3}"/>
              </a:ext>
            </a:extLst>
          </p:cNvPr>
          <p:cNvSpPr/>
          <p:nvPr/>
        </p:nvSpPr>
        <p:spPr>
          <a:xfrm>
            <a:off x="10004971" y="1591346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682699-6BCC-818A-E69A-2C66E6554825}"/>
              </a:ext>
            </a:extLst>
          </p:cNvPr>
          <p:cNvSpPr/>
          <p:nvPr/>
        </p:nvSpPr>
        <p:spPr>
          <a:xfrm>
            <a:off x="10311324" y="280481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2D423B8-1FCD-C066-8FAF-7C1EE40BD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57" y="1046161"/>
            <a:ext cx="1071442" cy="10714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F4ED6C1-35AD-1EE6-25F7-AB89DAC10E2A}"/>
              </a:ext>
            </a:extLst>
          </p:cNvPr>
          <p:cNvSpPr/>
          <p:nvPr/>
        </p:nvSpPr>
        <p:spPr>
          <a:xfrm rot="16200000">
            <a:off x="8998887" y="2882743"/>
            <a:ext cx="2624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2204B07-748A-CFBE-9BA5-FB8B821CF05B}"/>
              </a:ext>
            </a:extLst>
          </p:cNvPr>
          <p:cNvSpPr/>
          <p:nvPr/>
        </p:nvSpPr>
        <p:spPr>
          <a:xfrm>
            <a:off x="10311324" y="4172326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E6726E46-843A-9EB3-9643-C9BED46CB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05" y="5026528"/>
            <a:ext cx="1011858" cy="10118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5ECE3BE-93AD-3944-32BF-2B1A4CBA6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1085417"/>
            <a:ext cx="1011858" cy="1011858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73AB316-F82C-1274-AEE6-BEB0A74EF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10" y="2304083"/>
            <a:ext cx="1011858" cy="101185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3502DE5-1BE1-6AE7-BA6C-3449020F1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8" y="3681585"/>
            <a:ext cx="1011858" cy="101185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D454EC-081B-C79D-395F-1967463A8B6D}"/>
              </a:ext>
            </a:extLst>
          </p:cNvPr>
          <p:cNvSpPr txBox="1"/>
          <p:nvPr/>
        </p:nvSpPr>
        <p:spPr>
          <a:xfrm>
            <a:off x="6486239" y="1965694"/>
            <a:ext cx="96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Home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A52EEF-4572-A367-9A0E-1F3AD5575AF7}"/>
              </a:ext>
            </a:extLst>
          </p:cNvPr>
          <p:cNvSpPr txBox="1"/>
          <p:nvPr/>
        </p:nvSpPr>
        <p:spPr>
          <a:xfrm>
            <a:off x="7708883" y="1972391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School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F7CF51-59F2-EBAB-6F3E-E94704704508}"/>
              </a:ext>
            </a:extLst>
          </p:cNvPr>
          <p:cNvSpPr txBox="1"/>
          <p:nvPr/>
        </p:nvSpPr>
        <p:spPr>
          <a:xfrm>
            <a:off x="7708883" y="5932428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 err="1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obocon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1601E6-3416-5C42-0444-6F9F4F2FB286}"/>
              </a:ext>
            </a:extLst>
          </p:cNvPr>
          <p:cNvSpPr txBox="1"/>
          <p:nvPr/>
        </p:nvSpPr>
        <p:spPr>
          <a:xfrm>
            <a:off x="9085760" y="6009366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Idea.txt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3E507DD-C346-AA6B-BDB1-926C0D241CAA}"/>
              </a:ext>
            </a:extLst>
          </p:cNvPr>
          <p:cNvSpPr txBox="1"/>
          <p:nvPr/>
        </p:nvSpPr>
        <p:spPr>
          <a:xfrm>
            <a:off x="8900296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Answer.pdf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F1606DC-0DD9-89DE-4943-8897FD0D214E}"/>
              </a:ext>
            </a:extLst>
          </p:cNvPr>
          <p:cNvSpPr txBox="1"/>
          <p:nvPr/>
        </p:nvSpPr>
        <p:spPr>
          <a:xfrm>
            <a:off x="9047200" y="3222593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Math.png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AFCFB1-2A54-161E-63BA-85D2261A57B1}"/>
              </a:ext>
            </a:extLst>
          </p:cNvPr>
          <p:cNvSpPr txBox="1"/>
          <p:nvPr/>
        </p:nvSpPr>
        <p:spPr>
          <a:xfrm>
            <a:off x="8933052" y="1967260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eport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2501BE3-2D25-D59A-87E1-11044459261D}"/>
              </a:ext>
            </a:extLst>
          </p:cNvPr>
          <p:cNvSpPr txBox="1"/>
          <p:nvPr/>
        </p:nvSpPr>
        <p:spPr>
          <a:xfrm>
            <a:off x="10203255" y="459385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Music.mp3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BA92879-FE25-E87A-26E1-185289FA663E}"/>
              </a:ext>
            </a:extLst>
          </p:cNvPr>
          <p:cNvSpPr txBox="1"/>
          <p:nvPr/>
        </p:nvSpPr>
        <p:spPr>
          <a:xfrm>
            <a:off x="10203255" y="3235262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Report.jpg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ECB1D45-4E78-DD1E-1CBC-160B941DE2D5}"/>
              </a:ext>
            </a:extLst>
          </p:cNvPr>
          <p:cNvSpPr txBox="1"/>
          <p:nvPr/>
        </p:nvSpPr>
        <p:spPr>
          <a:xfrm>
            <a:off x="10203255" y="2040683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Memo.txt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絶対パス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C:/Users/User/Documents/Idea.pdf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目的のファイルの位置が変わらない限り、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有効である。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見ただけでどこにあるのかが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わかりやすい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デメリット：長い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相対パス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D10150-2A11-D6EA-C474-3FABCFB04806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29C527-522F-B6FD-04E8-433443E1DFB8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54F616-19F4-6F62-392D-6E668AC6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DE4D2D-075B-A507-D818-F7E0A32EDFD9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539A38A-08C2-BA8C-11F1-2B244264880C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FCCEF3E-3257-5820-1819-A4B759A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2EFD37B-FF10-D1EE-01B8-42C2E22DD532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E94FCA-84F4-2A2E-6898-18FE08754DDA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FC357-CBFA-A2F7-9E32-C9D099B7ED7F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4A833-ACC0-36C5-DA78-969C7287DAFD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A6CE95-D996-E038-8782-235ED4B1F0F0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27BD158-FAFD-A6EB-DD50-B61A1181A26C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0289E3B-7AD7-33D6-B843-5393C9F2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5CA828D-133A-7A1E-268E-07C3CECA301D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ACB32F1-4A02-C428-760D-646988DD1336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C5BDBA-967C-79CD-7F25-C976DC7B63F6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1A3E2-2553-6812-B6DF-662E348A33DD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6B428D-72CC-7C74-09CC-7695D55C98E1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BDF14C-057F-04B8-7AC6-1B9620E547E3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74C978-58EE-09C2-928E-C63C73FB9739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8F54B9B-85DC-8409-B90B-454366E53213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FC466B-7F82-9814-5A42-D9FDC032777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A47683-4FAE-6171-8B8A-24884751A22F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E21D74D-6CF0-7037-9046-C651EE51178E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FA2742-7E30-B80D-746C-EB1818252E3E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D90036-6D87-038E-F01E-C398B989405B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044C918-2D46-A1E4-F7AC-4FD1E4B3ABA5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C3B668FE-00BC-2650-CDDA-43B0627D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D2EC7C6-54C1-2C9F-33AB-B6361FB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70C678A2-14A9-BFAE-D6DF-2B68939D9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0AAC6690-A8B0-D914-A0D1-C8EAA693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2D89052-786B-FD4E-253A-1DC60DAFFA35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08FF7FF-699C-BB07-B2BF-A14FC7C9F3FE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7C7E22B-AA2B-7F4F-242C-862572F968D6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F6686E1-14E0-2EFA-E259-A5CAB83D0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FC4E7F2-0923-3614-4D07-C19DF3EE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E7556DA-D9E9-67D4-BE1E-CA16818C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AB25EAD-5545-7C48-1A14-314E2EE2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Downloads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../Documents/Idea.pdf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というように、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カレントディレクトリ内から見た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短い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BCEC57-5355-8E36-1A9E-56F235122842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EE05CB-736A-C836-3653-CC1333EFA89D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パスの指定まとめ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BF5D0-6380-18ED-7617-B3EC7EB4880C}"/>
              </a:ext>
            </a:extLst>
          </p:cNvPr>
          <p:cNvSpPr txBox="1"/>
          <p:nvPr/>
        </p:nvSpPr>
        <p:spPr>
          <a:xfrm>
            <a:off x="691001" y="1634480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から見た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D7A978-8D15-8578-C020-B934CF9B3B8C}"/>
              </a:ext>
            </a:extLst>
          </p:cNvPr>
          <p:cNvSpPr txBox="1"/>
          <p:nvPr/>
        </p:nvSpPr>
        <p:spPr>
          <a:xfrm>
            <a:off x="691001" y="4238456"/>
            <a:ext cx="5752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最も上の階層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ルートディレクトリ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どの階層からでも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デメリット：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参照するディレクトリ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に変更があると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効かなくなる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44BBC9-39B4-A74A-BE27-C8A8EB35B779}"/>
              </a:ext>
            </a:extLst>
          </p:cNvPr>
          <p:cNvSpPr txBox="1"/>
          <p:nvPr/>
        </p:nvSpPr>
        <p:spPr>
          <a:xfrm>
            <a:off x="441665" y="367513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絶対パス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D7E0DD-A98E-E13E-ADF1-7A2B7123C471}"/>
              </a:ext>
            </a:extLst>
          </p:cNvPr>
          <p:cNvSpPr/>
          <p:nvPr/>
        </p:nvSpPr>
        <p:spPr>
          <a:xfrm>
            <a:off x="6292199" y="1513988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E25523D-59B9-8A60-9143-A9809AAB582B}"/>
              </a:ext>
            </a:extLst>
          </p:cNvPr>
          <p:cNvSpPr/>
          <p:nvPr/>
        </p:nvSpPr>
        <p:spPr>
          <a:xfrm>
            <a:off x="7602126" y="151246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6B01F1-26B9-22F7-6253-DE1A18ED7BE2}"/>
              </a:ext>
            </a:extLst>
          </p:cNvPr>
          <p:cNvSpPr/>
          <p:nvPr/>
        </p:nvSpPr>
        <p:spPr>
          <a:xfrm>
            <a:off x="6543421" y="5472595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05B4E54-6CF8-12A4-2EEE-0B885BDA78EF}"/>
              </a:ext>
            </a:extLst>
          </p:cNvPr>
          <p:cNvSpPr/>
          <p:nvPr/>
        </p:nvSpPr>
        <p:spPr>
          <a:xfrm>
            <a:off x="7602126" y="5464333"/>
            <a:ext cx="698482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33A5286-134F-23FB-1185-4197BFD8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4925886"/>
            <a:ext cx="1071442" cy="1071442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2289385-3AD9-1AC6-4CE7-5D04585EC580}"/>
              </a:ext>
            </a:extLst>
          </p:cNvPr>
          <p:cNvSpPr/>
          <p:nvPr/>
        </p:nvSpPr>
        <p:spPr>
          <a:xfrm rot="16200000">
            <a:off x="4143743" y="3916046"/>
            <a:ext cx="47993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35090DF-2335-8344-F155-E86E01A20D17}"/>
              </a:ext>
            </a:extLst>
          </p:cNvPr>
          <p:cNvSpPr/>
          <p:nvPr/>
        </p:nvSpPr>
        <p:spPr>
          <a:xfrm>
            <a:off x="7869242" y="265259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65B2460-73F3-B4B0-8BA2-05C5CF0321BE}"/>
              </a:ext>
            </a:extLst>
          </p:cNvPr>
          <p:cNvSpPr/>
          <p:nvPr/>
        </p:nvSpPr>
        <p:spPr>
          <a:xfrm rot="16200000">
            <a:off x="624394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0F7F72-E7A0-98D5-99B7-B2A30F134DAB}"/>
              </a:ext>
            </a:extLst>
          </p:cNvPr>
          <p:cNvSpPr/>
          <p:nvPr/>
        </p:nvSpPr>
        <p:spPr>
          <a:xfrm>
            <a:off x="7869242" y="402010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416F69-AEBE-FB10-EFC6-B2FCBA760617}"/>
              </a:ext>
            </a:extLst>
          </p:cNvPr>
          <p:cNvSpPr/>
          <p:nvPr/>
        </p:nvSpPr>
        <p:spPr>
          <a:xfrm>
            <a:off x="8912498" y="1512464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287E218-A2DB-3C8D-7B00-2524791C0EE4}"/>
              </a:ext>
            </a:extLst>
          </p:cNvPr>
          <p:cNvSpPr/>
          <p:nvPr/>
        </p:nvSpPr>
        <p:spPr>
          <a:xfrm>
            <a:off x="9218851" y="2725932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85EAD88-2478-D9C3-9738-0B1DD0EBB7D9}"/>
              </a:ext>
            </a:extLst>
          </p:cNvPr>
          <p:cNvSpPr/>
          <p:nvPr/>
        </p:nvSpPr>
        <p:spPr>
          <a:xfrm rot="16200000">
            <a:off x="7593556" y="3116720"/>
            <a:ext cx="3250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115E8D-847F-25CD-84E0-0C11351532DE}"/>
              </a:ext>
            </a:extLst>
          </p:cNvPr>
          <p:cNvSpPr/>
          <p:nvPr/>
        </p:nvSpPr>
        <p:spPr>
          <a:xfrm>
            <a:off x="9218851" y="4093444"/>
            <a:ext cx="5024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DAC59C-E045-8E3C-5604-E13C1030B8C0}"/>
              </a:ext>
            </a:extLst>
          </p:cNvPr>
          <p:cNvSpPr txBox="1"/>
          <p:nvPr/>
        </p:nvSpPr>
        <p:spPr>
          <a:xfrm>
            <a:off x="5512289" y="1273713"/>
            <a:ext cx="96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C:</a:t>
            </a:r>
            <a:endParaRPr kumimoji="1" lang="ja-JP" altLang="en-US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49B4D4-9D0A-7AC6-051A-AA6C31BBFE98}"/>
              </a:ext>
            </a:extLst>
          </p:cNvPr>
          <p:cNvSpPr txBox="1"/>
          <p:nvPr/>
        </p:nvSpPr>
        <p:spPr>
          <a:xfrm>
            <a:off x="6616410" y="1893509"/>
            <a:ext cx="120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C47847-324F-1410-F62E-6B3E6AA7347C}"/>
              </a:ext>
            </a:extLst>
          </p:cNvPr>
          <p:cNvSpPr txBox="1"/>
          <p:nvPr/>
        </p:nvSpPr>
        <p:spPr>
          <a:xfrm>
            <a:off x="6616410" y="5853546"/>
            <a:ext cx="120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Program</a:t>
            </a:r>
          </a:p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Files(x8</a:t>
            </a:r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6)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0F4BBA-0B9F-C4A8-DE54-C68165ECCD81}"/>
              </a:ext>
            </a:extLst>
          </p:cNvPr>
          <p:cNvSpPr txBox="1"/>
          <p:nvPr/>
        </p:nvSpPr>
        <p:spPr>
          <a:xfrm>
            <a:off x="7873285" y="5853546"/>
            <a:ext cx="144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Application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1ECBF5-CF97-E3C2-8BA9-E92908123528}"/>
              </a:ext>
            </a:extLst>
          </p:cNvPr>
          <p:cNvSpPr txBox="1"/>
          <p:nvPr/>
        </p:nvSpPr>
        <p:spPr>
          <a:xfrm>
            <a:off x="7772513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Default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BB42AA8-6DAE-F1E5-C05B-5F33AA3C0DC2}"/>
              </a:ext>
            </a:extLst>
          </p:cNvPr>
          <p:cNvSpPr txBox="1"/>
          <p:nvPr/>
        </p:nvSpPr>
        <p:spPr>
          <a:xfrm>
            <a:off x="7919417" y="3143711"/>
            <a:ext cx="1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Public</a:t>
            </a:r>
            <a:endParaRPr kumimoji="1" lang="ja-JP" altLang="en-US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9E5644-D0D1-3C9E-4ABC-307F24225B2A}"/>
              </a:ext>
            </a:extLst>
          </p:cNvPr>
          <p:cNvSpPr txBox="1"/>
          <p:nvPr/>
        </p:nvSpPr>
        <p:spPr>
          <a:xfrm>
            <a:off x="7805269" y="1888378"/>
            <a:ext cx="1355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User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7D7745-9475-5467-E047-8533A14F51D3}"/>
              </a:ext>
            </a:extLst>
          </p:cNvPr>
          <p:cNvSpPr txBox="1"/>
          <p:nvPr/>
        </p:nvSpPr>
        <p:spPr>
          <a:xfrm>
            <a:off x="9195064" y="4514969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Documents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2E8C98-D747-2CD0-A66B-0A569BA32087}"/>
              </a:ext>
            </a:extLst>
          </p:cNvPr>
          <p:cNvSpPr txBox="1"/>
          <p:nvPr/>
        </p:nvSpPr>
        <p:spPr>
          <a:xfrm>
            <a:off x="6122544" y="562562"/>
            <a:ext cx="574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Tree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31507ED-7171-9693-5F51-0D8E5316D3A8}"/>
              </a:ext>
            </a:extLst>
          </p:cNvPr>
          <p:cNvSpPr txBox="1"/>
          <p:nvPr/>
        </p:nvSpPr>
        <p:spPr>
          <a:xfrm>
            <a:off x="9195064" y="3156380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Downloads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283A5-0A96-3AF1-5517-AF730A23971A}"/>
              </a:ext>
            </a:extLst>
          </p:cNvPr>
          <p:cNvSpPr txBox="1"/>
          <p:nvPr/>
        </p:nvSpPr>
        <p:spPr>
          <a:xfrm>
            <a:off x="9195064" y="1961801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Desktop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F9548C6-9916-DA49-8419-ACC1DA7AEBEE}"/>
              </a:ext>
            </a:extLst>
          </p:cNvPr>
          <p:cNvSpPr/>
          <p:nvPr/>
        </p:nvSpPr>
        <p:spPr>
          <a:xfrm rot="16200000">
            <a:off x="7435772" y="5882251"/>
            <a:ext cx="86695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A80DE404-1190-A8DC-55C1-6AC008B4A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2205336"/>
            <a:ext cx="1071442" cy="107144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C14C230-5700-A2D5-9C3C-35054EC7E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3580582"/>
            <a:ext cx="1071442" cy="1071442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73A9722-029A-4BED-7CC0-1599BEBA4102}"/>
              </a:ext>
            </a:extLst>
          </p:cNvPr>
          <p:cNvSpPr/>
          <p:nvPr/>
        </p:nvSpPr>
        <p:spPr>
          <a:xfrm>
            <a:off x="10320086" y="4127889"/>
            <a:ext cx="6979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25BDD2B-D16D-CA4C-1C43-DE32152AE5B8}"/>
              </a:ext>
            </a:extLst>
          </p:cNvPr>
          <p:cNvSpPr/>
          <p:nvPr/>
        </p:nvSpPr>
        <p:spPr>
          <a:xfrm>
            <a:off x="10626440" y="5463551"/>
            <a:ext cx="446040" cy="54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472E78-13B1-3BD5-029A-FF610A3ED22D}"/>
              </a:ext>
            </a:extLst>
          </p:cNvPr>
          <p:cNvSpPr/>
          <p:nvPr/>
        </p:nvSpPr>
        <p:spPr>
          <a:xfrm rot="16200000">
            <a:off x="9522003" y="5211284"/>
            <a:ext cx="22088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2204BB2A-4478-43D9-1799-5F59C97C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49" y="4925886"/>
            <a:ext cx="1071442" cy="1071442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7334F35-908F-8B4E-A5E5-6518A83C9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4984224"/>
            <a:ext cx="1013104" cy="1013104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91B6838-A396-6E6C-7539-4EC7C6D38791}"/>
              </a:ext>
            </a:extLst>
          </p:cNvPr>
          <p:cNvSpPr txBox="1"/>
          <p:nvPr/>
        </p:nvSpPr>
        <p:spPr>
          <a:xfrm>
            <a:off x="10603250" y="4594614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u="sng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Idea.pdf</a:t>
            </a:r>
            <a:endParaRPr kumimoji="1" lang="ja-JP" altLang="en-US" sz="1600" u="sng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068D72-4CEE-FA2D-53E7-AE6F515CAF7F}"/>
              </a:ext>
            </a:extLst>
          </p:cNvPr>
          <p:cNvSpPr txBox="1"/>
          <p:nvPr/>
        </p:nvSpPr>
        <p:spPr>
          <a:xfrm>
            <a:off x="10603250" y="5906385"/>
            <a:ext cx="14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220519.png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DF80BB6-F7B8-1CAC-E4DB-83609E552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7812" y="989888"/>
            <a:ext cx="381000" cy="381000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9A5C7BF-3F46-391B-0B87-707E389B6039}"/>
              </a:ext>
            </a:extLst>
          </p:cNvPr>
          <p:cNvSpPr/>
          <p:nvPr/>
        </p:nvSpPr>
        <p:spPr>
          <a:xfrm>
            <a:off x="6292194" y="1514132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FCFDA09-CE8B-99D6-B277-D2A544D5B2F7}"/>
              </a:ext>
            </a:extLst>
          </p:cNvPr>
          <p:cNvSpPr/>
          <p:nvPr/>
        </p:nvSpPr>
        <p:spPr>
          <a:xfrm>
            <a:off x="7616281" y="1512464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0B7BC6E-CF0D-B78D-A634-FC74156E1DE6}"/>
              </a:ext>
            </a:extLst>
          </p:cNvPr>
          <p:cNvSpPr/>
          <p:nvPr/>
        </p:nvSpPr>
        <p:spPr>
          <a:xfrm>
            <a:off x="8912494" y="1512608"/>
            <a:ext cx="32922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5423ED-C495-866A-B47D-BC6EEA64A3A7}"/>
              </a:ext>
            </a:extLst>
          </p:cNvPr>
          <p:cNvSpPr/>
          <p:nvPr/>
        </p:nvSpPr>
        <p:spPr>
          <a:xfrm rot="16200000">
            <a:off x="7906672" y="2801753"/>
            <a:ext cx="2624364" cy="45721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29FBB8-7C9E-445C-52BB-D7B3CF1462D9}"/>
              </a:ext>
            </a:extLst>
          </p:cNvPr>
          <p:cNvSpPr/>
          <p:nvPr/>
        </p:nvSpPr>
        <p:spPr>
          <a:xfrm>
            <a:off x="9195064" y="4094153"/>
            <a:ext cx="526227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660B6C1-FD43-A7ED-6103-0A27AC7E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94" y="967279"/>
            <a:ext cx="1071442" cy="1071442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A13778D-6487-EF42-22C6-CC610F6B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84" y="967279"/>
            <a:ext cx="1071442" cy="1071442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C0189185-0E6C-2391-D424-0C13EE485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967279"/>
            <a:ext cx="1071442" cy="107144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AA04CE9F-9FA7-584E-6CAE-E2D868188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2205336"/>
            <a:ext cx="1071442" cy="1071442"/>
          </a:xfrm>
          <a:prstGeom prst="rect">
            <a:avLst/>
          </a:prstGeom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DD10CB-DB50-0530-33A2-C651394837A3}"/>
              </a:ext>
            </a:extLst>
          </p:cNvPr>
          <p:cNvSpPr/>
          <p:nvPr/>
        </p:nvSpPr>
        <p:spPr>
          <a:xfrm flipH="1">
            <a:off x="9195058" y="2725931"/>
            <a:ext cx="46683" cy="1410866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A0F53DE8-2C0F-01D7-5D4B-B5FABF7C7E48}"/>
              </a:ext>
            </a:extLst>
          </p:cNvPr>
          <p:cNvSpPr/>
          <p:nvPr/>
        </p:nvSpPr>
        <p:spPr>
          <a:xfrm>
            <a:off x="10370776" y="4127887"/>
            <a:ext cx="654402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6965CE6-4634-8725-66AB-3BCA2862D14B}"/>
              </a:ext>
            </a:extLst>
          </p:cNvPr>
          <p:cNvSpPr/>
          <p:nvPr/>
        </p:nvSpPr>
        <p:spPr>
          <a:xfrm>
            <a:off x="9218851" y="4092735"/>
            <a:ext cx="490699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487B6D9-ED56-A6FB-7979-7DC4433CC3F3}"/>
              </a:ext>
            </a:extLst>
          </p:cNvPr>
          <p:cNvSpPr/>
          <p:nvPr/>
        </p:nvSpPr>
        <p:spPr>
          <a:xfrm>
            <a:off x="9212885" y="4091077"/>
            <a:ext cx="502445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F019E5-3EAE-5DCE-3950-DA97D8199BC1}"/>
              </a:ext>
            </a:extLst>
          </p:cNvPr>
          <p:cNvSpPr/>
          <p:nvPr/>
        </p:nvSpPr>
        <p:spPr>
          <a:xfrm>
            <a:off x="10417840" y="4127887"/>
            <a:ext cx="650890" cy="45719"/>
          </a:xfrm>
          <a:prstGeom prst="rect">
            <a:avLst/>
          </a:prstGeom>
          <a:solidFill>
            <a:srgbClr val="03B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C0F435AD-C3AB-B8BC-C1F8-7BCBAC688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84" y="3580582"/>
            <a:ext cx="1071442" cy="107144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54D51D7-6F3A-4CC6-8FA1-FF8902ADE6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5" y="3664721"/>
            <a:ext cx="1017774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1413</Words>
  <Application>Microsoft Office PowerPoint</Application>
  <PresentationFormat>ワイド画面</PresentationFormat>
  <Paragraphs>320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126</cp:revision>
  <dcterms:created xsi:type="dcterms:W3CDTF">2022-04-15T13:24:48Z</dcterms:created>
  <dcterms:modified xsi:type="dcterms:W3CDTF">2022-05-27T01:47:42Z</dcterms:modified>
</cp:coreProperties>
</file>