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6" r:id="rId3"/>
    <p:sldId id="257" r:id="rId4"/>
    <p:sldId id="264" r:id="rId5"/>
    <p:sldId id="258" r:id="rId6"/>
    <p:sldId id="265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DBA"/>
    <a:srgbClr val="04E6E1"/>
    <a:srgbClr val="29FBF6"/>
    <a:srgbClr val="5AF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6" autoAdjust="0"/>
    <p:restoredTop sz="90423" autoAdjust="0"/>
  </p:normalViewPr>
  <p:slideViewPr>
    <p:cSldViewPr snapToGrid="0">
      <p:cViewPr varScale="1">
        <p:scale>
          <a:sx n="95" d="100"/>
          <a:sy n="95" d="100"/>
        </p:scale>
        <p:origin x="76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1one dx" userId="2336a6e07f40235d" providerId="LiveId" clId="{B8EE4591-1FE5-4E8C-A33C-532FD07C715B}"/>
    <pc:docChg chg="undo redo custSel addSld delSld modSld sldOrd">
      <pc:chgData name="A1one dx" userId="2336a6e07f40235d" providerId="LiveId" clId="{B8EE4591-1FE5-4E8C-A33C-532FD07C715B}" dt="2022-04-16T07:34:23.589" v="3485"/>
      <pc:docMkLst>
        <pc:docMk/>
      </pc:docMkLst>
      <pc:sldChg chg="addSp delSp modSp mod">
        <pc:chgData name="A1one dx" userId="2336a6e07f40235d" providerId="LiveId" clId="{B8EE4591-1FE5-4E8C-A33C-532FD07C715B}" dt="2022-04-16T07:13:51.246" v="3115" actId="14100"/>
        <pc:sldMkLst>
          <pc:docMk/>
          <pc:sldMk cId="1356162636" sldId="256"/>
        </pc:sldMkLst>
        <pc:spChg chg="add mod">
          <ac:chgData name="A1one dx" userId="2336a6e07f40235d" providerId="LiveId" clId="{B8EE4591-1FE5-4E8C-A33C-532FD07C715B}" dt="2022-04-16T07:11:43.687" v="3037" actId="14100"/>
          <ac:spMkLst>
            <pc:docMk/>
            <pc:sldMk cId="1356162636" sldId="256"/>
            <ac:spMk id="2" creationId="{49B7325A-B34C-4760-B6C5-2BA36E4EF19E}"/>
          </ac:spMkLst>
        </pc:spChg>
        <pc:spChg chg="add del mod">
          <ac:chgData name="A1one dx" userId="2336a6e07f40235d" providerId="LiveId" clId="{B8EE4591-1FE5-4E8C-A33C-532FD07C715B}" dt="2022-04-16T05:14:54.628" v="2129" actId="478"/>
          <ac:spMkLst>
            <pc:docMk/>
            <pc:sldMk cId="1356162636" sldId="256"/>
            <ac:spMk id="3" creationId="{87EEFDA5-7D53-4823-8588-C2E91DB85DD4}"/>
          </ac:spMkLst>
        </pc:spChg>
        <pc:spChg chg="mod">
          <ac:chgData name="A1one dx" userId="2336a6e07f40235d" providerId="LiveId" clId="{B8EE4591-1FE5-4E8C-A33C-532FD07C715B}" dt="2022-04-16T05:27:53.246" v="2211" actId="14100"/>
          <ac:spMkLst>
            <pc:docMk/>
            <pc:sldMk cId="1356162636" sldId="256"/>
            <ac:spMk id="6" creationId="{084CA680-40E6-4B83-B348-FD44AF74506F}"/>
          </ac:spMkLst>
        </pc:spChg>
        <pc:spChg chg="add mod">
          <ac:chgData name="A1one dx" userId="2336a6e07f40235d" providerId="LiveId" clId="{B8EE4591-1FE5-4E8C-A33C-532FD07C715B}" dt="2022-04-16T07:10:41.479" v="3016" actId="1076"/>
          <ac:spMkLst>
            <pc:docMk/>
            <pc:sldMk cId="1356162636" sldId="256"/>
            <ac:spMk id="8" creationId="{0587107A-FCD4-4760-932F-D8AA04812397}"/>
          </ac:spMkLst>
        </pc:spChg>
        <pc:spChg chg="add mod">
          <ac:chgData name="A1one dx" userId="2336a6e07f40235d" providerId="LiveId" clId="{B8EE4591-1FE5-4E8C-A33C-532FD07C715B}" dt="2022-04-16T07:13:51.246" v="3115" actId="14100"/>
          <ac:spMkLst>
            <pc:docMk/>
            <pc:sldMk cId="1356162636" sldId="256"/>
            <ac:spMk id="9" creationId="{3B8D0C89-8473-4B96-9839-A29614355A5B}"/>
          </ac:spMkLst>
        </pc:spChg>
        <pc:picChg chg="del mod ord">
          <ac:chgData name="A1one dx" userId="2336a6e07f40235d" providerId="LiveId" clId="{B8EE4591-1FE5-4E8C-A33C-532FD07C715B}" dt="2022-04-16T05:22:04.017" v="2130" actId="478"/>
          <ac:picMkLst>
            <pc:docMk/>
            <pc:sldMk cId="1356162636" sldId="256"/>
            <ac:picMk id="5" creationId="{336DF301-B8C0-4FCA-9BDD-BE9B7E565FCA}"/>
          </ac:picMkLst>
        </pc:picChg>
        <pc:picChg chg="add mod ord">
          <ac:chgData name="A1one dx" userId="2336a6e07f40235d" providerId="LiveId" clId="{B8EE4591-1FE5-4E8C-A33C-532FD07C715B}" dt="2022-04-16T07:13:04.630" v="3099" actId="1076"/>
          <ac:picMkLst>
            <pc:docMk/>
            <pc:sldMk cId="1356162636" sldId="256"/>
            <ac:picMk id="7" creationId="{C4F54046-2F0F-4877-ACE0-62B5EB90C186}"/>
          </ac:picMkLst>
        </pc:picChg>
      </pc:sldChg>
      <pc:sldChg chg="addSp delSp modSp mod modNotesTx">
        <pc:chgData name="A1one dx" userId="2336a6e07f40235d" providerId="LiveId" clId="{B8EE4591-1FE5-4E8C-A33C-532FD07C715B}" dt="2022-04-16T07:22:09.604" v="3231" actId="20577"/>
        <pc:sldMkLst>
          <pc:docMk/>
          <pc:sldMk cId="135609851" sldId="257"/>
        </pc:sldMkLst>
        <pc:spChg chg="add mod">
          <ac:chgData name="A1one dx" userId="2336a6e07f40235d" providerId="LiveId" clId="{B8EE4591-1FE5-4E8C-A33C-532FD07C715B}" dt="2022-04-16T05:06:58.307" v="1892" actId="20577"/>
          <ac:spMkLst>
            <pc:docMk/>
            <pc:sldMk cId="135609851" sldId="257"/>
            <ac:spMk id="2" creationId="{5BC7FA9F-4A9B-4F1E-853E-34495B663CB4}"/>
          </ac:spMkLst>
        </pc:spChg>
        <pc:spChg chg="add del mod">
          <ac:chgData name="A1one dx" userId="2336a6e07f40235d" providerId="LiveId" clId="{B8EE4591-1FE5-4E8C-A33C-532FD07C715B}" dt="2022-04-15T13:59:42.746" v="473"/>
          <ac:spMkLst>
            <pc:docMk/>
            <pc:sldMk cId="135609851" sldId="257"/>
            <ac:spMk id="3" creationId="{53199648-900C-45ED-B9B7-1F4EFCACE1AE}"/>
          </ac:spMkLst>
        </pc:spChg>
        <pc:spChg chg="add mod">
          <ac:chgData name="A1one dx" userId="2336a6e07f40235d" providerId="LiveId" clId="{B8EE4591-1FE5-4E8C-A33C-532FD07C715B}" dt="2022-04-16T04:54:50.236" v="1236" actId="1076"/>
          <ac:spMkLst>
            <pc:docMk/>
            <pc:sldMk cId="135609851" sldId="257"/>
            <ac:spMk id="4" creationId="{CA6FD4D5-C633-4AA0-8562-530AFF9CDA6B}"/>
          </ac:spMkLst>
        </pc:spChg>
        <pc:spChg chg="add del mod">
          <ac:chgData name="A1one dx" userId="2336a6e07f40235d" providerId="LiveId" clId="{B8EE4591-1FE5-4E8C-A33C-532FD07C715B}" dt="2022-04-16T07:19:25.987" v="3194" actId="478"/>
          <ac:spMkLst>
            <pc:docMk/>
            <pc:sldMk cId="135609851" sldId="257"/>
            <ac:spMk id="5" creationId="{B3049B9C-DC29-4EB3-8151-A0CFAB3441D4}"/>
          </ac:spMkLst>
        </pc:spChg>
        <pc:spChg chg="add del mod">
          <ac:chgData name="A1one dx" userId="2336a6e07f40235d" providerId="LiveId" clId="{B8EE4591-1FE5-4E8C-A33C-532FD07C715B}" dt="2022-04-15T14:06:45.899" v="1153"/>
          <ac:spMkLst>
            <pc:docMk/>
            <pc:sldMk cId="135609851" sldId="257"/>
            <ac:spMk id="5" creationId="{F7F9AFF1-CB69-4747-B668-77CCA908AE7B}"/>
          </ac:spMkLst>
        </pc:spChg>
        <pc:spChg chg="add del mod">
          <ac:chgData name="A1one dx" userId="2336a6e07f40235d" providerId="LiveId" clId="{B8EE4591-1FE5-4E8C-A33C-532FD07C715B}" dt="2022-04-16T05:14:51.402" v="2128" actId="478"/>
          <ac:spMkLst>
            <pc:docMk/>
            <pc:sldMk cId="135609851" sldId="257"/>
            <ac:spMk id="6" creationId="{43E896B9-5297-4DC7-840C-795B6CB80ED8}"/>
          </ac:spMkLst>
        </pc:spChg>
        <pc:spChg chg="mod">
          <ac:chgData name="A1one dx" userId="2336a6e07f40235d" providerId="LiveId" clId="{B8EE4591-1FE5-4E8C-A33C-532FD07C715B}" dt="2022-04-16T05:27:06.530" v="2201" actId="14100"/>
          <ac:spMkLst>
            <pc:docMk/>
            <pc:sldMk cId="135609851" sldId="257"/>
            <ac:spMk id="8" creationId="{C6C7D6F7-477C-4A08-AC01-34696D74ECBB}"/>
          </ac:spMkLst>
        </pc:spChg>
        <pc:spChg chg="add del mod">
          <ac:chgData name="A1one dx" userId="2336a6e07f40235d" providerId="LiveId" clId="{B8EE4591-1FE5-4E8C-A33C-532FD07C715B}" dt="2022-04-16T04:52:21.469" v="1193" actId="478"/>
          <ac:spMkLst>
            <pc:docMk/>
            <pc:sldMk cId="135609851" sldId="257"/>
            <ac:spMk id="10" creationId="{F9E0B9A5-DF57-40E7-A904-038398C3089D}"/>
          </ac:spMkLst>
        </pc:spChg>
        <pc:spChg chg="del">
          <ac:chgData name="A1one dx" userId="2336a6e07f40235d" providerId="LiveId" clId="{B8EE4591-1FE5-4E8C-A33C-532FD07C715B}" dt="2022-04-16T04:59:40.206" v="1445" actId="478"/>
          <ac:spMkLst>
            <pc:docMk/>
            <pc:sldMk cId="135609851" sldId="257"/>
            <ac:spMk id="11" creationId="{82B1945D-B011-4F16-BEA6-51D8B3DED70A}"/>
          </ac:spMkLst>
        </pc:spChg>
        <pc:spChg chg="add del mod">
          <ac:chgData name="A1one dx" userId="2336a6e07f40235d" providerId="LiveId" clId="{B8EE4591-1FE5-4E8C-A33C-532FD07C715B}" dt="2022-04-16T07:19:28.538" v="3195" actId="478"/>
          <ac:spMkLst>
            <pc:docMk/>
            <pc:sldMk cId="135609851" sldId="257"/>
            <ac:spMk id="15" creationId="{B84830D7-0048-4AD5-AB43-135ECA132A18}"/>
          </ac:spMkLst>
        </pc:spChg>
        <pc:spChg chg="add del mod">
          <ac:chgData name="A1one dx" userId="2336a6e07f40235d" providerId="LiveId" clId="{B8EE4591-1FE5-4E8C-A33C-532FD07C715B}" dt="2022-04-16T07:19:28.538" v="3195" actId="478"/>
          <ac:spMkLst>
            <pc:docMk/>
            <pc:sldMk cId="135609851" sldId="257"/>
            <ac:spMk id="16" creationId="{A7437FB9-8BE0-4D83-9C13-3647E10DBDE6}"/>
          </ac:spMkLst>
        </pc:spChg>
        <pc:spChg chg="add mod">
          <ac:chgData name="A1one dx" userId="2336a6e07f40235d" providerId="LiveId" clId="{B8EE4591-1FE5-4E8C-A33C-532FD07C715B}" dt="2022-04-16T04:55:51.037" v="1284" actId="571"/>
          <ac:spMkLst>
            <pc:docMk/>
            <pc:sldMk cId="135609851" sldId="257"/>
            <ac:spMk id="17" creationId="{7BC3851D-BA92-47C1-A3D1-E5797D507C36}"/>
          </ac:spMkLst>
        </pc:spChg>
        <pc:spChg chg="add del mod">
          <ac:chgData name="A1one dx" userId="2336a6e07f40235d" providerId="LiveId" clId="{B8EE4591-1FE5-4E8C-A33C-532FD07C715B}" dt="2022-04-16T05:14:48.634" v="2127"/>
          <ac:spMkLst>
            <pc:docMk/>
            <pc:sldMk cId="135609851" sldId="257"/>
            <ac:spMk id="18" creationId="{CE8E8EC1-EC72-42DD-9347-39E57CEB5771}"/>
          </ac:spMkLst>
        </pc:spChg>
        <pc:spChg chg="add del mod">
          <ac:chgData name="A1one dx" userId="2336a6e07f40235d" providerId="LiveId" clId="{B8EE4591-1FE5-4E8C-A33C-532FD07C715B}" dt="2022-04-16T07:10:54.791" v="3017" actId="478"/>
          <ac:spMkLst>
            <pc:docMk/>
            <pc:sldMk cId="135609851" sldId="257"/>
            <ac:spMk id="21" creationId="{55EC6CF7-F15D-43AB-839B-218DE23EB8E9}"/>
          </ac:spMkLst>
        </pc:spChg>
        <pc:spChg chg="add mod">
          <ac:chgData name="A1one dx" userId="2336a6e07f40235d" providerId="LiveId" clId="{B8EE4591-1FE5-4E8C-A33C-532FD07C715B}" dt="2022-04-16T07:11:19.967" v="3029" actId="20577"/>
          <ac:spMkLst>
            <pc:docMk/>
            <pc:sldMk cId="135609851" sldId="257"/>
            <ac:spMk id="22" creationId="{CB3C35DB-7659-4B84-BCAA-39D736773355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6" creationId="{F55EF160-29C4-4A81-98AA-7521FF36802B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7" creationId="{519E2C60-D60B-4FE1-9BC1-601E30A0CEE9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8" creationId="{39A49A79-436B-49BD-9BB6-60F375AC04B7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2" creationId="{DC0EE8EC-CA2F-4F16-8EB5-3CC2A73A5BB9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3" creationId="{7420CED5-0874-4F81-9F6B-CB8CAC888F35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4" creationId="{243DF8FA-A582-4D52-AE37-B8F4ADF72811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38" creationId="{4BB4651C-BA1B-4E99-AFD3-E86EC456EF2A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39" creationId="{5BEB2957-2D59-44E7-B3B6-57701575C0CC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40" creationId="{9263B31D-EC55-495C-B71F-1DB1C577D0FA}"/>
          </ac:spMkLst>
        </pc:spChg>
        <pc:graphicFrameChg chg="add mod modGraphic">
          <ac:chgData name="A1one dx" userId="2336a6e07f40235d" providerId="LiveId" clId="{B8EE4591-1FE5-4E8C-A33C-532FD07C715B}" dt="2022-04-16T04:54:15.331" v="1218" actId="1076"/>
          <ac:graphicFrameMkLst>
            <pc:docMk/>
            <pc:sldMk cId="135609851" sldId="257"/>
            <ac:graphicFrameMk id="3" creationId="{52BA34EF-7A4A-4E84-B3E4-8EBF21BAA71C}"/>
          </ac:graphicFrameMkLst>
        </pc:graphicFrameChg>
        <pc:graphicFrameChg chg="add del mod">
          <ac:chgData name="A1one dx" userId="2336a6e07f40235d" providerId="LiveId" clId="{B8EE4591-1FE5-4E8C-A33C-532FD07C715B}" dt="2022-04-15T14:06:45.899" v="1153"/>
          <ac:graphicFrameMkLst>
            <pc:docMk/>
            <pc:sldMk cId="135609851" sldId="257"/>
            <ac:graphicFrameMk id="4" creationId="{23B0C036-A772-4327-B6E2-C9EDD43F3BAB}"/>
          </ac:graphicFrameMkLst>
        </pc:graphicFrameChg>
        <pc:graphicFrameChg chg="add del mod">
          <ac:chgData name="A1one dx" userId="2336a6e07f40235d" providerId="LiveId" clId="{B8EE4591-1FE5-4E8C-A33C-532FD07C715B}" dt="2022-04-16T04:52:19.495" v="1191" actId="478"/>
          <ac:graphicFrameMkLst>
            <pc:docMk/>
            <pc:sldMk cId="135609851" sldId="257"/>
            <ac:graphicFrameMk id="9" creationId="{F98E8EA3-CE89-479A-9119-42E2EA59068B}"/>
          </ac:graphicFrameMkLst>
        </pc:graphicFrameChg>
        <pc:picChg chg="del mod">
          <ac:chgData name="A1one dx" userId="2336a6e07f40235d" providerId="LiveId" clId="{B8EE4591-1FE5-4E8C-A33C-532FD07C715B}" dt="2022-04-16T05:22:16.931" v="2132" actId="478"/>
          <ac:picMkLst>
            <pc:docMk/>
            <pc:sldMk cId="135609851" sldId="257"/>
            <ac:picMk id="7" creationId="{8315D74D-5CE9-4804-BA57-2CC223B2481A}"/>
          </ac:picMkLst>
        </pc:picChg>
        <pc:picChg chg="add mod ord">
          <ac:chgData name="A1one dx" userId="2336a6e07f40235d" providerId="LiveId" clId="{B8EE4591-1FE5-4E8C-A33C-532FD07C715B}" dt="2022-04-16T05:27:01.083" v="2199" actId="167"/>
          <ac:picMkLst>
            <pc:docMk/>
            <pc:sldMk cId="135609851" sldId="257"/>
            <ac:picMk id="13" creationId="{F3F44EAA-0C58-4A2B-B54D-465E7FE6AA8A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3" creationId="{70E6B1D9-D706-444E-B637-F93D1406D0AC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4" creationId="{86EA037A-BB83-4210-81D4-DBBD5135F500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5" creationId="{BB8A4244-9F96-4203-A03A-AA9CC1EAF8A7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29" creationId="{002FA823-EFC9-4C9A-9114-392372661309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30" creationId="{D329C858-7204-4552-8CAE-4C18B79F3580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31" creationId="{0871EC31-CDFF-444A-9150-1CACA04290C4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5" creationId="{ACEC4E81-B943-4FB7-BAE6-49FBE296793E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6" creationId="{4E6718B1-A6E4-4EE8-990A-70E17489A0DD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7" creationId="{2D4F7064-B796-4448-AAE2-89F345610910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26" creationId="{5209542E-39BA-4817-A90C-EF0DC261DA25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6" creationId="{6191CADE-E924-49B7-AFC8-14D13C6AA3C8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7" creationId="{1B34B6EE-2E82-4134-A475-22907A5B8B24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8" creationId="{1D00F2E8-BBBC-4D23-BE89-B90EEBB77B0D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28" creationId="{D52209D7-D826-41EF-9E51-A68872FA9500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9" creationId="{BC62D0DB-7D10-4020-8D83-FEC33CE9ACA2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30" creationId="{6F23B990-FB76-4121-A513-DC1AA97168D1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30" creationId="{8167EC61-7921-4BD7-B93E-EA37B3457AB9}"/>
          </ac:picMkLst>
        </pc:picChg>
      </pc:sldChg>
      <pc:sldChg chg="addSp delSp modSp mod">
        <pc:chgData name="A1one dx" userId="2336a6e07f40235d" providerId="LiveId" clId="{B8EE4591-1FE5-4E8C-A33C-532FD07C715B}" dt="2022-04-16T07:11:23.333" v="3031" actId="20577"/>
        <pc:sldMkLst>
          <pc:docMk/>
          <pc:sldMk cId="3458490345" sldId="258"/>
        </pc:sldMkLst>
        <pc:spChg chg="mod">
          <ac:chgData name="A1one dx" userId="2336a6e07f40235d" providerId="LiveId" clId="{B8EE4591-1FE5-4E8C-A33C-532FD07C715B}" dt="2022-04-16T05:28:34.962" v="2241" actId="120"/>
          <ac:spMkLst>
            <pc:docMk/>
            <pc:sldMk cId="3458490345" sldId="258"/>
            <ac:spMk id="4" creationId="{498BA89F-7155-4BD6-B427-8B6E3724FD43}"/>
          </ac:spMkLst>
        </pc:spChg>
        <pc:spChg chg="del">
          <ac:chgData name="A1one dx" userId="2336a6e07f40235d" providerId="LiveId" clId="{B8EE4591-1FE5-4E8C-A33C-532FD07C715B}" dt="2022-04-16T05:08:42.756" v="1968" actId="478"/>
          <ac:spMkLst>
            <pc:docMk/>
            <pc:sldMk cId="3458490345" sldId="258"/>
            <ac:spMk id="5" creationId="{684076C5-DC98-4838-ACA3-07535AAA4154}"/>
          </ac:spMkLst>
        </pc:spChg>
        <pc:spChg chg="add del mod">
          <ac:chgData name="A1one dx" userId="2336a6e07f40235d" providerId="LiveId" clId="{B8EE4591-1FE5-4E8C-A33C-532FD07C715B}" dt="2022-04-16T07:10:57.654" v="3018" actId="478"/>
          <ac:spMkLst>
            <pc:docMk/>
            <pc:sldMk cId="3458490345" sldId="258"/>
            <ac:spMk id="6" creationId="{82F490C0-A236-482C-8D38-522896D5DED8}"/>
          </ac:spMkLst>
        </pc:spChg>
        <pc:spChg chg="add mod">
          <ac:chgData name="A1one dx" userId="2336a6e07f40235d" providerId="LiveId" clId="{B8EE4591-1FE5-4E8C-A33C-532FD07C715B}" dt="2022-04-16T05:30:22.687" v="2301" actId="20577"/>
          <ac:spMkLst>
            <pc:docMk/>
            <pc:sldMk cId="3458490345" sldId="258"/>
            <ac:spMk id="7" creationId="{FAA71C07-9F9F-4E8C-9ACE-4EA17ADA5327}"/>
          </ac:spMkLst>
        </pc:spChg>
        <pc:spChg chg="add mod">
          <ac:chgData name="A1one dx" userId="2336a6e07f40235d" providerId="LiveId" clId="{B8EE4591-1FE5-4E8C-A33C-532FD07C715B}" dt="2022-04-16T05:10:23.966" v="2011" actId="1076"/>
          <ac:spMkLst>
            <pc:docMk/>
            <pc:sldMk cId="3458490345" sldId="258"/>
            <ac:spMk id="11" creationId="{DB82179A-2CEA-47D4-BA45-B665518112C2}"/>
          </ac:spMkLst>
        </pc:spChg>
        <pc:spChg chg="add mod">
          <ac:chgData name="A1one dx" userId="2336a6e07f40235d" providerId="LiveId" clId="{B8EE4591-1FE5-4E8C-A33C-532FD07C715B}" dt="2022-04-16T05:09:09.535" v="1994" actId="20577"/>
          <ac:spMkLst>
            <pc:docMk/>
            <pc:sldMk cId="3458490345" sldId="258"/>
            <ac:spMk id="13" creationId="{7777DA0C-A1FB-45F4-981B-20DE7E284E84}"/>
          </ac:spMkLst>
        </pc:spChg>
        <pc:spChg chg="add del mod">
          <ac:chgData name="A1one dx" userId="2336a6e07f40235d" providerId="LiveId" clId="{B8EE4591-1FE5-4E8C-A33C-532FD07C715B}" dt="2022-04-16T05:11:05.789" v="2023" actId="767"/>
          <ac:spMkLst>
            <pc:docMk/>
            <pc:sldMk cId="3458490345" sldId="258"/>
            <ac:spMk id="14" creationId="{EB49775A-F8FB-4842-B568-66792F8B85C5}"/>
          </ac:spMkLst>
        </pc:spChg>
        <pc:spChg chg="add mod">
          <ac:chgData name="A1one dx" userId="2336a6e07f40235d" providerId="LiveId" clId="{B8EE4591-1FE5-4E8C-A33C-532FD07C715B}" dt="2022-04-16T07:00:45.633" v="2730" actId="1076"/>
          <ac:spMkLst>
            <pc:docMk/>
            <pc:sldMk cId="3458490345" sldId="258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5:25:49.644" v="2158" actId="20577"/>
          <ac:spMkLst>
            <pc:docMk/>
            <pc:sldMk cId="3458490345" sldId="258"/>
            <ac:spMk id="17" creationId="{D6A35E59-78E4-4C0F-B624-89F3DC290E15}"/>
          </ac:spMkLst>
        </pc:spChg>
        <pc:spChg chg="add mod">
          <ac:chgData name="A1one dx" userId="2336a6e07f40235d" providerId="LiveId" clId="{B8EE4591-1FE5-4E8C-A33C-532FD07C715B}" dt="2022-04-16T05:39:52.870" v="2591" actId="207"/>
          <ac:spMkLst>
            <pc:docMk/>
            <pc:sldMk cId="3458490345" sldId="258"/>
            <ac:spMk id="22" creationId="{2D4EEC11-9846-499E-8D03-80D43CCF60A9}"/>
          </ac:spMkLst>
        </pc:spChg>
        <pc:spChg chg="add mod">
          <ac:chgData name="A1one dx" userId="2336a6e07f40235d" providerId="LiveId" clId="{B8EE4591-1FE5-4E8C-A33C-532FD07C715B}" dt="2022-04-16T07:11:23.333" v="3031" actId="20577"/>
          <ac:spMkLst>
            <pc:docMk/>
            <pc:sldMk cId="3458490345" sldId="258"/>
            <ac:spMk id="23" creationId="{89216D3E-35FD-4174-A5C2-440517DB273E}"/>
          </ac:spMkLst>
        </pc:spChg>
        <pc:graphicFrameChg chg="add del mod">
          <ac:chgData name="A1one dx" userId="2336a6e07f40235d" providerId="LiveId" clId="{B8EE4591-1FE5-4E8C-A33C-532FD07C715B}" dt="2022-04-16T05:06:24.091" v="1879"/>
          <ac:graphicFrameMkLst>
            <pc:docMk/>
            <pc:sldMk cId="3458490345" sldId="258"/>
            <ac:graphicFrameMk id="9" creationId="{3F97918B-5445-41D8-B07B-5C1606734D18}"/>
          </ac:graphicFrameMkLst>
        </pc:graphicFrameChg>
        <pc:graphicFrameChg chg="add mod modGraphic">
          <ac:chgData name="A1one dx" userId="2336a6e07f40235d" providerId="LiveId" clId="{B8EE4591-1FE5-4E8C-A33C-532FD07C715B}" dt="2022-04-16T05:22:38.965" v="2135" actId="14100"/>
          <ac:graphicFrameMkLst>
            <pc:docMk/>
            <pc:sldMk cId="3458490345" sldId="258"/>
            <ac:graphicFrameMk id="10" creationId="{F5847717-4DC0-4955-8004-16D4094E4954}"/>
          </ac:graphicFrameMkLst>
        </pc:graphicFrameChg>
        <pc:picChg chg="del mod ord">
          <ac:chgData name="A1one dx" userId="2336a6e07f40235d" providerId="LiveId" clId="{B8EE4591-1FE5-4E8C-A33C-532FD07C715B}" dt="2022-04-16T05:13:57.405" v="2122" actId="478"/>
          <ac:picMkLst>
            <pc:docMk/>
            <pc:sldMk cId="3458490345" sldId="258"/>
            <ac:picMk id="3" creationId="{8B774DAF-76D9-4B16-BE6F-D386C449EEB4}"/>
          </ac:picMkLst>
        </pc:picChg>
        <pc:picChg chg="add del mod">
          <ac:chgData name="A1one dx" userId="2336a6e07f40235d" providerId="LiveId" clId="{B8EE4591-1FE5-4E8C-A33C-532FD07C715B}" dt="2022-04-16T05:05:58.343" v="1871" actId="22"/>
          <ac:picMkLst>
            <pc:docMk/>
            <pc:sldMk cId="3458490345" sldId="258"/>
            <ac:picMk id="8" creationId="{BC89DDC7-2770-4B00-97CC-21A448A07334}"/>
          </ac:picMkLst>
        </pc:picChg>
        <pc:picChg chg="add mod">
          <ac:chgData name="A1one dx" userId="2336a6e07f40235d" providerId="LiveId" clId="{B8EE4591-1FE5-4E8C-A33C-532FD07C715B}" dt="2022-04-16T05:09:27.182" v="1997" actId="1076"/>
          <ac:picMkLst>
            <pc:docMk/>
            <pc:sldMk cId="3458490345" sldId="258"/>
            <ac:picMk id="12" creationId="{33DF8BEF-AD43-439C-818E-E6CBEC8FF027}"/>
          </ac:picMkLst>
        </pc:picChg>
        <pc:picChg chg="add del mod ord">
          <ac:chgData name="A1one dx" userId="2336a6e07f40235d" providerId="LiveId" clId="{B8EE4591-1FE5-4E8C-A33C-532FD07C715B}" dt="2022-04-16T05:26:30.833" v="2189" actId="478"/>
          <ac:picMkLst>
            <pc:docMk/>
            <pc:sldMk cId="3458490345" sldId="258"/>
            <ac:picMk id="19" creationId="{5E71C49B-5EE7-435D-805E-407E060B2C9F}"/>
          </ac:picMkLst>
        </pc:picChg>
        <pc:picChg chg="add mod ord">
          <ac:chgData name="A1one dx" userId="2336a6e07f40235d" providerId="LiveId" clId="{B8EE4591-1FE5-4E8C-A33C-532FD07C715B}" dt="2022-04-16T07:00:43.771" v="2729" actId="1076"/>
          <ac:picMkLst>
            <pc:docMk/>
            <pc:sldMk cId="3458490345" sldId="258"/>
            <ac:picMk id="21" creationId="{C63287D5-C827-421D-AB3C-58987568D74A}"/>
          </ac:picMkLst>
        </pc:picChg>
      </pc:sldChg>
      <pc:sldChg chg="addSp modSp mod">
        <pc:chgData name="A1one dx" userId="2336a6e07f40235d" providerId="LiveId" clId="{B8EE4591-1FE5-4E8C-A33C-532FD07C715B}" dt="2022-04-16T07:09:19.282" v="3000" actId="255"/>
        <pc:sldMkLst>
          <pc:docMk/>
          <pc:sldMk cId="3266238565" sldId="259"/>
        </pc:sldMkLst>
        <pc:spChg chg="add mod">
          <ac:chgData name="A1one dx" userId="2336a6e07f40235d" providerId="LiveId" clId="{B8EE4591-1FE5-4E8C-A33C-532FD07C715B}" dt="2022-04-16T07:09:19.282" v="3000" actId="255"/>
          <ac:spMkLst>
            <pc:docMk/>
            <pc:sldMk cId="3266238565" sldId="259"/>
            <ac:spMk id="2" creationId="{DA5F4F39-31F8-4BCE-A3BA-A02F19A7F366}"/>
          </ac:spMkLst>
        </pc:spChg>
        <pc:spChg chg="add mod">
          <ac:chgData name="A1one dx" userId="2336a6e07f40235d" providerId="LiveId" clId="{B8EE4591-1FE5-4E8C-A33C-532FD07C715B}" dt="2022-04-16T07:08:36.565" v="2942" actId="255"/>
          <ac:spMkLst>
            <pc:docMk/>
            <pc:sldMk cId="3266238565" sldId="259"/>
            <ac:spMk id="7" creationId="{1A1D5A7C-EDB7-45B5-9DD9-DCE2AAD97997}"/>
          </ac:spMkLst>
        </pc:spChg>
        <pc:spChg chg="mod">
          <ac:chgData name="A1one dx" userId="2336a6e07f40235d" providerId="LiveId" clId="{B8EE4591-1FE5-4E8C-A33C-532FD07C715B}" dt="2022-04-15T13:49:46.526" v="359" actId="1076"/>
          <ac:spMkLst>
            <pc:docMk/>
            <pc:sldMk cId="3266238565" sldId="259"/>
            <ac:spMk id="9" creationId="{C2B248B5-22B6-4CBF-A4F0-4456CB17415F}"/>
          </ac:spMkLst>
        </pc:spChg>
        <pc:picChg chg="mod">
          <ac:chgData name="A1one dx" userId="2336a6e07f40235d" providerId="LiveId" clId="{B8EE4591-1FE5-4E8C-A33C-532FD07C715B}" dt="2022-04-15T13:49:49.984" v="360" actId="1076"/>
          <ac:picMkLst>
            <pc:docMk/>
            <pc:sldMk cId="3266238565" sldId="259"/>
            <ac:picMk id="8" creationId="{CCE2DAA8-D253-47C5-8B95-5CC68C500DB8}"/>
          </ac:picMkLst>
        </pc:picChg>
      </pc:sldChg>
      <pc:sldChg chg="addSp modSp del mod">
        <pc:chgData name="A1one dx" userId="2336a6e07f40235d" providerId="LiveId" clId="{B8EE4591-1FE5-4E8C-A33C-532FD07C715B}" dt="2022-04-16T07:14:46.807" v="3120" actId="47"/>
        <pc:sldMkLst>
          <pc:docMk/>
          <pc:sldMk cId="2011815121" sldId="260"/>
        </pc:sldMkLst>
        <pc:spChg chg="add mod">
          <ac:chgData name="A1one dx" userId="2336a6e07f40235d" providerId="LiveId" clId="{B8EE4591-1FE5-4E8C-A33C-532FD07C715B}" dt="2022-04-16T07:11:36.296" v="3036" actId="20577"/>
          <ac:spMkLst>
            <pc:docMk/>
            <pc:sldMk cId="2011815121" sldId="260"/>
            <ac:spMk id="2" creationId="{926FCE8D-F615-4CE6-93E3-3FD9A9285E83}"/>
          </ac:spMkLst>
        </pc:spChg>
      </pc:sldChg>
      <pc:sldChg chg="add del">
        <pc:chgData name="A1one dx" userId="2336a6e07f40235d" providerId="LiveId" clId="{B8EE4591-1FE5-4E8C-A33C-532FD07C715B}" dt="2022-04-16T05:05:45.665" v="1867"/>
        <pc:sldMkLst>
          <pc:docMk/>
          <pc:sldMk cId="666500264" sldId="261"/>
        </pc:sldMkLst>
      </pc:sldChg>
      <pc:sldChg chg="addSp delSp modSp add mod">
        <pc:chgData name="A1one dx" userId="2336a6e07f40235d" providerId="LiveId" clId="{B8EE4591-1FE5-4E8C-A33C-532FD07C715B}" dt="2022-04-16T07:34:23.589" v="3485"/>
        <pc:sldMkLst>
          <pc:docMk/>
          <pc:sldMk cId="1856238162" sldId="261"/>
        </pc:sldMkLst>
        <pc:spChg chg="mod">
          <ac:chgData name="A1one dx" userId="2336a6e07f40235d" providerId="LiveId" clId="{B8EE4591-1FE5-4E8C-A33C-532FD07C715B}" dt="2022-04-16T05:40:37.289" v="2601" actId="1076"/>
          <ac:spMkLst>
            <pc:docMk/>
            <pc:sldMk cId="1856238162" sldId="261"/>
            <ac:spMk id="4" creationId="{498BA89F-7155-4BD6-B427-8B6E3724FD43}"/>
          </ac:spMkLst>
        </pc:spChg>
        <pc:spChg chg="del mod">
          <ac:chgData name="A1one dx" userId="2336a6e07f40235d" providerId="LiveId" clId="{B8EE4591-1FE5-4E8C-A33C-532FD07C715B}" dt="2022-04-16T07:11:00.784" v="3019" actId="478"/>
          <ac:spMkLst>
            <pc:docMk/>
            <pc:sldMk cId="1856238162" sldId="261"/>
            <ac:spMk id="6" creationId="{82F490C0-A236-482C-8D38-522896D5DED8}"/>
          </ac:spMkLst>
        </pc:spChg>
        <pc:spChg chg="mod">
          <ac:chgData name="A1one dx" userId="2336a6e07f40235d" providerId="LiveId" clId="{B8EE4591-1FE5-4E8C-A33C-532FD07C715B}" dt="2022-04-16T07:01:04.173" v="2736" actId="1076"/>
          <ac:spMkLst>
            <pc:docMk/>
            <pc:sldMk cId="1856238162" sldId="261"/>
            <ac:spMk id="7" creationId="{FAA71C07-9F9F-4E8C-9ACE-4EA17ADA5327}"/>
          </ac:spMkLst>
        </pc:spChg>
        <pc:spChg chg="mod">
          <ac:chgData name="A1one dx" userId="2336a6e07f40235d" providerId="LiveId" clId="{B8EE4591-1FE5-4E8C-A33C-532FD07C715B}" dt="2022-04-16T07:05:24.738" v="2885" actId="20577"/>
          <ac:spMkLst>
            <pc:docMk/>
            <pc:sldMk cId="1856238162" sldId="261"/>
            <ac:spMk id="11" creationId="{DB82179A-2CEA-47D4-BA45-B665518112C2}"/>
          </ac:spMkLst>
        </pc:spChg>
        <pc:spChg chg="mod">
          <ac:chgData name="A1one dx" userId="2336a6e07f40235d" providerId="LiveId" clId="{B8EE4591-1FE5-4E8C-A33C-532FD07C715B}" dt="2022-04-16T05:41:43.841" v="2614" actId="1076"/>
          <ac:spMkLst>
            <pc:docMk/>
            <pc:sldMk cId="1856238162" sldId="261"/>
            <ac:spMk id="13" creationId="{7777DA0C-A1FB-45F4-981B-20DE7E284E84}"/>
          </ac:spMkLst>
        </pc:spChg>
        <pc:spChg chg="add del mod">
          <ac:chgData name="A1one dx" userId="2336a6e07f40235d" providerId="LiveId" clId="{B8EE4591-1FE5-4E8C-A33C-532FD07C715B}" dt="2022-04-16T05:40:15.106" v="2592" actId="478"/>
          <ac:spMkLst>
            <pc:docMk/>
            <pc:sldMk cId="1856238162" sldId="261"/>
            <ac:spMk id="14" creationId="{71CD216D-B2B0-4F65-836C-50E5285A7BC7}"/>
          </ac:spMkLst>
        </pc:spChg>
        <pc:spChg chg="add mod">
          <ac:chgData name="A1one dx" userId="2336a6e07f40235d" providerId="LiveId" clId="{B8EE4591-1FE5-4E8C-A33C-532FD07C715B}" dt="2022-04-16T05:42:15.742" v="2630" actId="20577"/>
          <ac:spMkLst>
            <pc:docMk/>
            <pc:sldMk cId="1856238162" sldId="261"/>
            <ac:spMk id="15" creationId="{0D4228A7-D655-40A4-A9EA-89ED2AFF2EC4}"/>
          </ac:spMkLst>
        </pc:spChg>
        <pc:spChg chg="mod">
          <ac:chgData name="A1one dx" userId="2336a6e07f40235d" providerId="LiveId" clId="{B8EE4591-1FE5-4E8C-A33C-532FD07C715B}" dt="2022-04-16T07:01:07.076" v="2737" actId="1076"/>
          <ac:spMkLst>
            <pc:docMk/>
            <pc:sldMk cId="1856238162" sldId="261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7:11:26.809" v="3033" actId="20577"/>
          <ac:spMkLst>
            <pc:docMk/>
            <pc:sldMk cId="1856238162" sldId="261"/>
            <ac:spMk id="20" creationId="{32E06A13-99CA-4C57-9BC1-BDF19DC4E212}"/>
          </ac:spMkLst>
        </pc:spChg>
        <pc:graphicFrameChg chg="modGraphic">
          <ac:chgData name="A1one dx" userId="2336a6e07f40235d" providerId="LiveId" clId="{B8EE4591-1FE5-4E8C-A33C-532FD07C715B}" dt="2022-04-16T05:41:55.993" v="2622" actId="20577"/>
          <ac:graphicFrameMkLst>
            <pc:docMk/>
            <pc:sldMk cId="1856238162" sldId="261"/>
            <ac:graphicFrameMk id="10" creationId="{F5847717-4DC0-4955-8004-16D4094E4954}"/>
          </ac:graphicFrameMkLst>
        </pc:graphicFrameChg>
        <pc:picChg chg="add mod ord">
          <ac:chgData name="A1one dx" userId="2336a6e07f40235d" providerId="LiveId" clId="{B8EE4591-1FE5-4E8C-A33C-532FD07C715B}" dt="2022-04-16T05:26:38.683" v="2192" actId="167"/>
          <ac:picMkLst>
            <pc:docMk/>
            <pc:sldMk cId="1856238162" sldId="261"/>
            <ac:picMk id="3" creationId="{D925978D-28E9-4837-9F8E-36BC351F8EA9}"/>
          </ac:picMkLst>
        </pc:picChg>
        <pc:picChg chg="del">
          <ac:chgData name="A1one dx" userId="2336a6e07f40235d" providerId="LiveId" clId="{B8EE4591-1FE5-4E8C-A33C-532FD07C715B}" dt="2022-04-16T05:41:25.552" v="2611" actId="478"/>
          <ac:picMkLst>
            <pc:docMk/>
            <pc:sldMk cId="1856238162" sldId="261"/>
            <ac:picMk id="12" creationId="{33DF8BEF-AD43-439C-818E-E6CBEC8FF027}"/>
          </ac:picMkLst>
        </pc:picChg>
        <pc:picChg chg="add del mod">
          <ac:chgData name="A1one dx" userId="2336a6e07f40235d" providerId="LiveId" clId="{B8EE4591-1FE5-4E8C-A33C-532FD07C715B}" dt="2022-04-16T07:33:27.681" v="3480" actId="21"/>
          <ac:picMkLst>
            <pc:docMk/>
            <pc:sldMk cId="1856238162" sldId="261"/>
            <ac:picMk id="18" creationId="{F1EE9918-60BF-469C-A952-C2AB78BE7F47}"/>
          </ac:picMkLst>
        </pc:picChg>
        <pc:picChg chg="del">
          <ac:chgData name="A1one dx" userId="2336a6e07f40235d" providerId="LiveId" clId="{B8EE4591-1FE5-4E8C-A33C-532FD07C715B}" dt="2022-04-16T05:26:21.916" v="2187" actId="478"/>
          <ac:picMkLst>
            <pc:docMk/>
            <pc:sldMk cId="1856238162" sldId="261"/>
            <ac:picMk id="19" creationId="{5E71C49B-5EE7-435D-805E-407E060B2C9F}"/>
          </ac:picMkLst>
        </pc:picChg>
        <pc:picChg chg="add mod">
          <ac:chgData name="A1one dx" userId="2336a6e07f40235d" providerId="LiveId" clId="{B8EE4591-1FE5-4E8C-A33C-532FD07C715B}" dt="2022-04-16T07:34:23.589" v="3485"/>
          <ac:picMkLst>
            <pc:docMk/>
            <pc:sldMk cId="1856238162" sldId="261"/>
            <ac:picMk id="21" creationId="{94083726-E5B1-48B7-AC14-AC474F8A796C}"/>
          </ac:picMkLst>
        </pc:picChg>
      </pc:sldChg>
      <pc:sldChg chg="addSp delSp modSp add mod ord">
        <pc:chgData name="A1one dx" userId="2336a6e07f40235d" providerId="LiveId" clId="{B8EE4591-1FE5-4E8C-A33C-532FD07C715B}" dt="2022-04-16T07:34:20.016" v="3484" actId="1076"/>
        <pc:sldMkLst>
          <pc:docMk/>
          <pc:sldMk cId="767996649" sldId="262"/>
        </pc:sldMkLst>
        <pc:spChg chg="mod">
          <ac:chgData name="A1one dx" userId="2336a6e07f40235d" providerId="LiveId" clId="{B8EE4591-1FE5-4E8C-A33C-532FD07C715B}" dt="2022-04-16T06:56:42.891" v="2667" actId="20577"/>
          <ac:spMkLst>
            <pc:docMk/>
            <pc:sldMk cId="767996649" sldId="262"/>
            <ac:spMk id="4" creationId="{498BA89F-7155-4BD6-B427-8B6E3724FD43}"/>
          </ac:spMkLst>
        </pc:spChg>
        <pc:spChg chg="del mod">
          <ac:chgData name="A1one dx" userId="2336a6e07f40235d" providerId="LiveId" clId="{B8EE4591-1FE5-4E8C-A33C-532FD07C715B}" dt="2022-04-16T07:11:05.317" v="3020" actId="478"/>
          <ac:spMkLst>
            <pc:docMk/>
            <pc:sldMk cId="767996649" sldId="262"/>
            <ac:spMk id="6" creationId="{82F490C0-A236-482C-8D38-522896D5DED8}"/>
          </ac:spMkLst>
        </pc:spChg>
        <pc:spChg chg="mod">
          <ac:chgData name="A1one dx" userId="2336a6e07f40235d" providerId="LiveId" clId="{B8EE4591-1FE5-4E8C-A33C-532FD07C715B}" dt="2022-04-16T07:03:47.972" v="2854" actId="1076"/>
          <ac:spMkLst>
            <pc:docMk/>
            <pc:sldMk cId="767996649" sldId="262"/>
            <ac:spMk id="7" creationId="{FAA71C07-9F9F-4E8C-9ACE-4EA17ADA5327}"/>
          </ac:spMkLst>
        </pc:spChg>
        <pc:spChg chg="mod">
          <ac:chgData name="A1one dx" userId="2336a6e07f40235d" providerId="LiveId" clId="{B8EE4591-1FE5-4E8C-A33C-532FD07C715B}" dt="2022-04-16T07:05:20.738" v="2879" actId="20577"/>
          <ac:spMkLst>
            <pc:docMk/>
            <pc:sldMk cId="767996649" sldId="262"/>
            <ac:spMk id="11" creationId="{DB82179A-2CEA-47D4-BA45-B665518112C2}"/>
          </ac:spMkLst>
        </pc:spChg>
        <pc:spChg chg="mod">
          <ac:chgData name="A1one dx" userId="2336a6e07f40235d" providerId="LiveId" clId="{B8EE4591-1FE5-4E8C-A33C-532FD07C715B}" dt="2022-04-16T06:56:50.259" v="2668"/>
          <ac:spMkLst>
            <pc:docMk/>
            <pc:sldMk cId="767996649" sldId="262"/>
            <ac:spMk id="13" creationId="{7777DA0C-A1FB-45F4-981B-20DE7E284E84}"/>
          </ac:spMkLst>
        </pc:spChg>
        <pc:spChg chg="mod">
          <ac:chgData name="A1one dx" userId="2336a6e07f40235d" providerId="LiveId" clId="{B8EE4591-1FE5-4E8C-A33C-532FD07C715B}" dt="2022-04-16T07:01:40.691" v="2748" actId="20577"/>
          <ac:spMkLst>
            <pc:docMk/>
            <pc:sldMk cId="767996649" sldId="262"/>
            <ac:spMk id="15" creationId="{0D4228A7-D655-40A4-A9EA-89ED2AFF2EC4}"/>
          </ac:spMkLst>
        </pc:spChg>
        <pc:spChg chg="mod">
          <ac:chgData name="A1one dx" userId="2336a6e07f40235d" providerId="LiveId" clId="{B8EE4591-1FE5-4E8C-A33C-532FD07C715B}" dt="2022-04-16T07:01:14.084" v="2738" actId="1076"/>
          <ac:spMkLst>
            <pc:docMk/>
            <pc:sldMk cId="767996649" sldId="262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7:11:31.012" v="3034" actId="20577"/>
          <ac:spMkLst>
            <pc:docMk/>
            <pc:sldMk cId="767996649" sldId="262"/>
            <ac:spMk id="19" creationId="{4F782DD3-7695-4C7A-A194-373C99992FFA}"/>
          </ac:spMkLst>
        </pc:spChg>
        <pc:graphicFrameChg chg="add del mod modGraphic">
          <ac:chgData name="A1one dx" userId="2336a6e07f40235d" providerId="LiveId" clId="{B8EE4591-1FE5-4E8C-A33C-532FD07C715B}" dt="2022-04-16T07:05:01.817" v="2868" actId="14100"/>
          <ac:graphicFrameMkLst>
            <pc:docMk/>
            <pc:sldMk cId="767996649" sldId="262"/>
            <ac:graphicFrameMk id="10" creationId="{F5847717-4DC0-4955-8004-16D4094E4954}"/>
          </ac:graphicFrameMkLst>
        </pc:graphicFrameChg>
        <pc:picChg chg="mod">
          <ac:chgData name="A1one dx" userId="2336a6e07f40235d" providerId="LiveId" clId="{B8EE4591-1FE5-4E8C-A33C-532FD07C715B}" dt="2022-04-16T07:05:03.775" v="2870" actId="1076"/>
          <ac:picMkLst>
            <pc:docMk/>
            <pc:sldMk cId="767996649" sldId="262"/>
            <ac:picMk id="3" creationId="{D925978D-28E9-4837-9F8E-36BC351F8EA9}"/>
          </ac:picMkLst>
        </pc:picChg>
        <pc:picChg chg="add del mod">
          <ac:chgData name="A1one dx" userId="2336a6e07f40235d" providerId="LiveId" clId="{B8EE4591-1FE5-4E8C-A33C-532FD07C715B}" dt="2022-04-16T07:34:15.508" v="3483" actId="21"/>
          <ac:picMkLst>
            <pc:docMk/>
            <pc:sldMk cId="767996649" sldId="262"/>
            <ac:picMk id="14" creationId="{C2F5AFCA-1BED-4D31-8676-A6585112B25E}"/>
          </ac:picMkLst>
        </pc:picChg>
        <pc:picChg chg="del">
          <ac:chgData name="A1one dx" userId="2336a6e07f40235d" providerId="LiveId" clId="{B8EE4591-1FE5-4E8C-A33C-532FD07C715B}" dt="2022-04-16T07:03:56.781" v="2855" actId="478"/>
          <ac:picMkLst>
            <pc:docMk/>
            <pc:sldMk cId="767996649" sldId="262"/>
            <ac:picMk id="18" creationId="{F1EE9918-60BF-469C-A952-C2AB78BE7F47}"/>
          </ac:picMkLst>
        </pc:picChg>
        <pc:picChg chg="add mod">
          <ac:chgData name="A1one dx" userId="2336a6e07f40235d" providerId="LiveId" clId="{B8EE4591-1FE5-4E8C-A33C-532FD07C715B}" dt="2022-04-16T07:34:20.016" v="3484" actId="1076"/>
          <ac:picMkLst>
            <pc:docMk/>
            <pc:sldMk cId="767996649" sldId="262"/>
            <ac:picMk id="20" creationId="{96CEF78F-3CA5-422F-9561-0EA6553C2F4D}"/>
          </ac:picMkLst>
        </pc:picChg>
      </pc:sldChg>
      <pc:sldChg chg="modSp add del mod">
        <pc:chgData name="A1one dx" userId="2336a6e07f40235d" providerId="LiveId" clId="{B8EE4591-1FE5-4E8C-A33C-532FD07C715B}" dt="2022-04-16T06:56:26.906" v="2641" actId="2696"/>
        <pc:sldMkLst>
          <pc:docMk/>
          <pc:sldMk cId="2128654829" sldId="262"/>
        </pc:sldMkLst>
        <pc:spChg chg="mod">
          <ac:chgData name="A1one dx" userId="2336a6e07f40235d" providerId="LiveId" clId="{B8EE4591-1FE5-4E8C-A33C-532FD07C715B}" dt="2022-04-16T06:56:19.811" v="2640" actId="14100"/>
          <ac:spMkLst>
            <pc:docMk/>
            <pc:sldMk cId="2128654829" sldId="262"/>
            <ac:spMk id="4" creationId="{498BA89F-7155-4BD6-B427-8B6E3724FD43}"/>
          </ac:spMkLst>
        </pc:spChg>
      </pc:sldChg>
      <pc:sldChg chg="addSp delSp modSp add mod modNotesTx">
        <pc:chgData name="A1one dx" userId="2336a6e07f40235d" providerId="LiveId" clId="{B8EE4591-1FE5-4E8C-A33C-532FD07C715B}" dt="2022-04-16T07:26:20.022" v="3479" actId="1076"/>
        <pc:sldMkLst>
          <pc:docMk/>
          <pc:sldMk cId="2768147002" sldId="263"/>
        </pc:sldMkLst>
        <pc:spChg chg="del mod">
          <ac:chgData name="A1one dx" userId="2336a6e07f40235d" providerId="LiveId" clId="{B8EE4591-1FE5-4E8C-A33C-532FD07C715B}" dt="2022-04-16T07:15:45.805" v="3159"/>
          <ac:spMkLst>
            <pc:docMk/>
            <pc:sldMk cId="2768147002" sldId="263"/>
            <ac:spMk id="2" creationId="{5BC7FA9F-4A9B-4F1E-853E-34495B663CB4}"/>
          </ac:spMkLst>
        </pc:spChg>
        <pc:spChg chg="del">
          <ac:chgData name="A1one dx" userId="2336a6e07f40235d" providerId="LiveId" clId="{B8EE4591-1FE5-4E8C-A33C-532FD07C715B}" dt="2022-04-16T07:15:47.945" v="3160" actId="478"/>
          <ac:spMkLst>
            <pc:docMk/>
            <pc:sldMk cId="2768147002" sldId="263"/>
            <ac:spMk id="4" creationId="{CA6FD4D5-C633-4AA0-8562-530AFF9CDA6B}"/>
          </ac:spMkLst>
        </pc:spChg>
        <pc:spChg chg="del mod">
          <ac:chgData name="A1one dx" userId="2336a6e07f40235d" providerId="LiveId" clId="{B8EE4591-1FE5-4E8C-A33C-532FD07C715B}" dt="2022-04-16T07:21:37.502" v="3228" actId="478"/>
          <ac:spMkLst>
            <pc:docMk/>
            <pc:sldMk cId="2768147002" sldId="263"/>
            <ac:spMk id="5" creationId="{B3049B9C-DC29-4EB3-8151-A0CFAB3441D4}"/>
          </ac:spMkLst>
        </pc:spChg>
        <pc:spChg chg="mod">
          <ac:chgData name="A1one dx" userId="2336a6e07f40235d" providerId="LiveId" clId="{B8EE4591-1FE5-4E8C-A33C-532FD07C715B}" dt="2022-04-16T07:15:04.373" v="3151" actId="20577"/>
          <ac:spMkLst>
            <pc:docMk/>
            <pc:sldMk cId="2768147002" sldId="263"/>
            <ac:spMk id="8" creationId="{C6C7D6F7-477C-4A08-AC01-34696D74ECBB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4" creationId="{1A5C2727-6C44-4291-8B4D-FCD3134A0F32}"/>
          </ac:spMkLst>
        </pc:spChg>
        <pc:spChg chg="del mod">
          <ac:chgData name="A1one dx" userId="2336a6e07f40235d" providerId="LiveId" clId="{B8EE4591-1FE5-4E8C-A33C-532FD07C715B}" dt="2022-04-16T07:21:33.584" v="3226" actId="478"/>
          <ac:spMkLst>
            <pc:docMk/>
            <pc:sldMk cId="2768147002" sldId="263"/>
            <ac:spMk id="15" creationId="{B84830D7-0048-4AD5-AB43-135ECA132A18}"/>
          </ac:spMkLst>
        </pc:spChg>
        <pc:spChg chg="del mod">
          <ac:chgData name="A1one dx" userId="2336a6e07f40235d" providerId="LiveId" clId="{B8EE4591-1FE5-4E8C-A33C-532FD07C715B}" dt="2022-04-16T07:21:35.976" v="3227" actId="478"/>
          <ac:spMkLst>
            <pc:docMk/>
            <pc:sldMk cId="2768147002" sldId="263"/>
            <ac:spMk id="16" creationId="{A7437FB9-8BE0-4D83-9C13-3647E10DBDE6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7" creationId="{E30B3CF1-9BE8-462E-A381-F220B38D7224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8" creationId="{6EBFB60C-7F5E-4AD4-B9FE-D9B03E6CEABD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19" creationId="{5416E9C1-66D6-4DF5-8BC6-37DFF99E3A17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20" creationId="{FC684159-F67C-4035-8BB3-B1B286566ED3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21" creationId="{3325D613-6E19-4C82-BD16-15F9584FC884}"/>
          </ac:spMkLst>
        </pc:spChg>
        <pc:spChg chg="mod">
          <ac:chgData name="A1one dx" userId="2336a6e07f40235d" providerId="LiveId" clId="{B8EE4591-1FE5-4E8C-A33C-532FD07C715B}" dt="2022-04-16T07:19:42.974" v="3200" actId="20577"/>
          <ac:spMkLst>
            <pc:docMk/>
            <pc:sldMk cId="2768147002" sldId="263"/>
            <ac:spMk id="22" creationId="{CB3C35DB-7659-4B84-BCAA-39D736773355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4" creationId="{3EC3F17E-BB6D-49E6-960D-4A1F436B8116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5" creationId="{2E12682B-9BDE-4352-95F1-68CE54BF3487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6" creationId="{B019CD68-8F2B-4D9E-9DD6-62BBA22D802A}"/>
          </ac:spMkLst>
        </pc:spChg>
        <pc:graphicFrameChg chg="del modGraphic">
          <ac:chgData name="A1one dx" userId="2336a6e07f40235d" providerId="LiveId" clId="{B8EE4591-1FE5-4E8C-A33C-532FD07C715B}" dt="2022-04-16T07:15:45.804" v="3157" actId="478"/>
          <ac:graphicFrameMkLst>
            <pc:docMk/>
            <pc:sldMk cId="2768147002" sldId="263"/>
            <ac:graphicFrameMk id="3" creationId="{52BA34EF-7A4A-4E84-B3E4-8EBF21BAA71C}"/>
          </ac:graphicFrameMkLst>
        </pc:graphicFrameChg>
        <pc:picChg chg="del mod">
          <ac:chgData name="A1one dx" userId="2336a6e07f40235d" providerId="LiveId" clId="{B8EE4591-1FE5-4E8C-A33C-532FD07C715B}" dt="2022-04-16T07:25:06.068" v="3413" actId="478"/>
          <ac:picMkLst>
            <pc:docMk/>
            <pc:sldMk cId="2768147002" sldId="263"/>
            <ac:picMk id="13" creationId="{F3F44EAA-0C58-4A2B-B54D-465E7FE6AA8A}"/>
          </ac:picMkLst>
        </pc:picChg>
        <pc:picChg chg="add mod ord">
          <ac:chgData name="A1one dx" userId="2336a6e07f40235d" providerId="LiveId" clId="{B8EE4591-1FE5-4E8C-A33C-532FD07C715B}" dt="2022-04-16T07:25:25.710" v="3415" actId="167"/>
          <ac:picMkLst>
            <pc:docMk/>
            <pc:sldMk cId="2768147002" sldId="263"/>
            <ac:picMk id="23" creationId="{1B9847D3-3F8F-4EAB-A119-545B7D085FE0}"/>
          </ac:picMkLst>
        </pc:picChg>
        <pc:picChg chg="mod">
          <ac:chgData name="A1one dx" userId="2336a6e07f40235d" providerId="LiveId" clId="{B8EE4591-1FE5-4E8C-A33C-532FD07C715B}" dt="2022-04-16T07:19:13.666" v="3190" actId="1076"/>
          <ac:picMkLst>
            <pc:docMk/>
            <pc:sldMk cId="2768147002" sldId="263"/>
            <ac:picMk id="1026" creationId="{5209542E-39BA-4817-A90C-EF0DC261DA25}"/>
          </ac:picMkLst>
        </pc:picChg>
        <pc:picChg chg="mod">
          <ac:chgData name="A1one dx" userId="2336a6e07f40235d" providerId="LiveId" clId="{B8EE4591-1FE5-4E8C-A33C-532FD07C715B}" dt="2022-04-16T07:21:40.133" v="3229" actId="1076"/>
          <ac:picMkLst>
            <pc:docMk/>
            <pc:sldMk cId="2768147002" sldId="263"/>
            <ac:picMk id="1028" creationId="{D52209D7-D826-41EF-9E51-A68872FA9500}"/>
          </ac:picMkLst>
        </pc:picChg>
        <pc:picChg chg="mod">
          <ac:chgData name="A1one dx" userId="2336a6e07f40235d" providerId="LiveId" clId="{B8EE4591-1FE5-4E8C-A33C-532FD07C715B}" dt="2022-04-16T07:21:44.609" v="3230" actId="1076"/>
          <ac:picMkLst>
            <pc:docMk/>
            <pc:sldMk cId="2768147002" sldId="263"/>
            <ac:picMk id="1030" creationId="{6F23B990-FB76-4121-A513-DC1AA97168D1}"/>
          </ac:picMkLst>
        </pc:picChg>
      </pc:sldChg>
      <pc:sldChg chg="add del">
        <pc:chgData name="A1one dx" userId="2336a6e07f40235d" providerId="LiveId" clId="{B8EE4591-1FE5-4E8C-A33C-532FD07C715B}" dt="2022-04-16T07:14:32.127" v="3117" actId="47"/>
        <pc:sldMkLst>
          <pc:docMk/>
          <pc:sldMk cId="3246076271" sldId="263"/>
        </pc:sldMkLst>
      </pc:sldChg>
      <pc:sldChg chg="add del">
        <pc:chgData name="A1one dx" userId="2336a6e07f40235d" providerId="LiveId" clId="{B8EE4591-1FE5-4E8C-A33C-532FD07C715B}" dt="2022-04-16T07:14:45.345" v="3119"/>
        <pc:sldMkLst>
          <pc:docMk/>
          <pc:sldMk cId="4224881822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6845-BD2A-4164-A217-1E01ECF08524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1D9CA-6918-4D9A-8DD7-91F5B6CF0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69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63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7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ja-JP" dirty="0">
              <a:effectLst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03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66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17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3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FBB3D-9B32-4E0A-A38D-F2D086CB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2D4821-C8C6-4176-B0E1-4D80B221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2A9AD5-5D55-4563-BF5D-013579FF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F726AF-D3AE-4FB4-88C7-1C83B168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4D40D8-2BD4-4020-A925-FCF3A0AE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89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87BF3-1BF0-422E-8C16-D4CF6B6D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4E41AC-8DEA-4F75-A704-3AB8B132A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05051-EA54-449F-B41E-7BCFD9EB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F73D4-97C3-48BB-971C-0A5C32D9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B2B2AA-F020-4AD9-A346-6165B2F9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81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C5B305-60FA-4CA6-8A24-7B689C050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8F1BFA-D194-4383-B183-357E8BD10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B01BA-EC8C-490E-B4AB-8FA53B10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922B43-EF1C-4D8C-8972-ECE4AA81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983F01-7405-4CA1-AF0D-772F6EFB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89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C8733-A999-4780-980D-6FE22AE5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F2D42C-AED0-4DCF-80AE-797DD1F0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81645C-211E-434B-B4F9-16D9E21B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C3FB5F-1BA7-451E-8056-6C158185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4D36B-F8FB-4CC6-9A97-D8228644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7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69F0C-A1F0-4DBE-9CB5-9573F22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598F41-88F1-4506-9775-1BBFDA261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ACDCE-09E1-486B-AE94-A1B6C6BC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02F18-977A-4572-B6E1-F7DD2BBD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9EBBF3-257D-438A-945D-987B5CED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A3D53-9C54-47F8-867A-3CED748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0E187-2C88-4D46-A104-9698BC000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20E0F0-93B7-413E-8898-CEC867B71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6D107B-A4C8-44AC-ABC8-565F77A9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4FCC49-911B-4CDD-B189-48BEFB12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FE0B54-830D-485A-B87A-A590E01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15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530259-1F2F-404A-A57F-82FA24B0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091AA8-F8A1-4E29-AD9C-96609901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EC7211-6DFC-4A91-9BF8-46AD3EFB5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DBD6E3-3B35-49D9-9BD7-EDBA60E4E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82B9CF-170F-4C76-B434-B40F8CA13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145702-CA6A-49CE-B6E8-8869870C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71792E-F7CA-44E7-AF69-0B8B8645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C332C9-5BED-4710-8959-15A024F8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74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0B9AC-7A36-4B73-8B14-43650599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ED1F8C-68C4-4390-AFA7-FD5730D8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CEE70C-C6CD-43AD-BF21-2051BEAB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52991D-536A-4F10-BF4E-3FE46FD5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0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9F8218-C097-4A60-87D2-BC9751AC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877BE43-3C3D-4EAA-9A18-362A717B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F72B6D-DB58-4E0B-968D-CF3FDCB2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0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BE785-54CD-493E-9F82-BD139113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990472-98A5-47B5-94E6-57FA9C74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6C9A42-65D8-4846-86FB-D8AB9B20A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8B4F3C-B819-4E44-91BE-CB059B10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8D4474-6A19-49E8-8695-772E51C7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AA079-2239-4453-AD2C-A69E9705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7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5B9DE-2F08-42EC-A1D4-3DA125AF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35F771-F85A-436D-BA79-1E6F270B4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150E26-705C-4B74-B1A2-2BDA15B71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72545-FAAC-4698-ABBC-8BA10C6C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2E5578-2FF4-4349-A7F7-8628FACB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67AED9-6D9B-4D45-90EB-6691E715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36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4E27AF-BFFA-4D89-8CB0-0D76FE38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B028A1-CFDF-4A12-A055-05AD0E3A7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391FA8-2B06-4E3A-8DC0-6E3E4FA04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94D9-23C1-429E-ADCA-FDB719CC5AE0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84F0A-B6C0-4417-A14E-B5483DF18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2153B-C1C0-4F82-9982-080083F18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github.com/elsy0111" TargetMode="Externa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github.com/elsy011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9C39BB80-06B9-40FE-A1EF-F7D8A9850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6116" y="1350532"/>
            <a:ext cx="1031684" cy="1031684"/>
          </a:xfrm>
          <a:prstGeom prst="rect">
            <a:avLst/>
          </a:prstGeom>
        </p:spPr>
      </p:pic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C0873E60-8667-4E15-BB92-ACC7FEE69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470948" y="4690533"/>
            <a:ext cx="1054746" cy="10547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CE2DAA8-D253-47C5-8B95-5CC68C500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781" y="4015123"/>
            <a:ext cx="5024438" cy="66667"/>
          </a:xfrm>
          <a:prstGeom prst="rect">
            <a:avLst/>
          </a:prstGeom>
          <a:ln>
            <a:noFill/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B248B5-22B6-4CBF-A4F0-4456CB17415F}"/>
              </a:ext>
            </a:extLst>
          </p:cNvPr>
          <p:cNvSpPr txBox="1"/>
          <p:nvPr/>
        </p:nvSpPr>
        <p:spPr>
          <a:xfrm>
            <a:off x="1726405" y="2863234"/>
            <a:ext cx="8739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オリエンテーション</a:t>
            </a:r>
            <a:endParaRPr kumimoji="1" lang="en-US" altLang="ja-JP" sz="60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5F4F39-31F8-4BCE-A3BA-A02F19A7F366}"/>
              </a:ext>
            </a:extLst>
          </p:cNvPr>
          <p:cNvSpPr txBox="1"/>
          <p:nvPr/>
        </p:nvSpPr>
        <p:spPr>
          <a:xfrm>
            <a:off x="3129027" y="4381696"/>
            <a:ext cx="589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マキナス 4 Flat" panose="02000600000000000000" pitchFamily="50" charset="-128"/>
                <a:ea typeface="マキナス 4 Flat" panose="02000600000000000000"/>
              </a:rPr>
              <a:t>スライドの共有先・講義資料の共有先・</a:t>
            </a:r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/>
              </a:rPr>
              <a:t>GitHub</a:t>
            </a:r>
            <a:endParaRPr kumimoji="1" lang="ja-JP" altLang="en-US" sz="1600" dirty="0">
              <a:latin typeface="マキナス 4 Flat" panose="02000600000000000000" pitchFamily="50" charset="-128"/>
              <a:ea typeface="マキナス 4 Flat" panose="0200060000000000000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1D5A7C-EDB7-45B5-9DD9-DCE2AAD97997}"/>
              </a:ext>
            </a:extLst>
          </p:cNvPr>
          <p:cNvSpPr txBox="1"/>
          <p:nvPr/>
        </p:nvSpPr>
        <p:spPr>
          <a:xfrm>
            <a:off x="3791238" y="4944254"/>
            <a:ext cx="460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マキナス 4 Flat" panose="02000600000000000000" pitchFamily="50" charset="-128"/>
                <a:ea typeface="マキナス 4 Flat" panose="02000600000000000000"/>
              </a:rPr>
              <a:t>作成：斉藤</a:t>
            </a:r>
          </a:p>
        </p:txBody>
      </p:sp>
    </p:spTree>
    <p:extLst>
      <p:ext uri="{BB962C8B-B14F-4D97-AF65-F5344CB8AC3E}">
        <p14:creationId xmlns:p14="http://schemas.microsoft.com/office/powerpoint/2010/main" val="326623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C4F54046-2F0F-4877-ACE0-62B5EB90C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4CA680-40E6-4B83-B348-FD44AF74506F}"/>
              </a:ext>
            </a:extLst>
          </p:cNvPr>
          <p:cNvSpPr txBox="1"/>
          <p:nvPr/>
        </p:nvSpPr>
        <p:spPr>
          <a:xfrm>
            <a:off x="1062209" y="320948"/>
            <a:ext cx="511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Index</a:t>
            </a:r>
            <a:endParaRPr kumimoji="1" lang="ja-JP" altLang="en-US" sz="3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B7325A-B34C-4760-B6C5-2BA36E4EF19E}"/>
              </a:ext>
            </a:extLst>
          </p:cNvPr>
          <p:cNvSpPr txBox="1"/>
          <p:nvPr/>
        </p:nvSpPr>
        <p:spPr>
          <a:xfrm>
            <a:off x="842085" y="1126855"/>
            <a:ext cx="5772075" cy="428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授業スライド</a:t>
            </a:r>
            <a:r>
              <a:rPr kumimoji="1"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/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講義資料の共有先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Git Hub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アカウント作成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リ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ポジトリへの招待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ショートカットの作成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C++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バッチファイルについて</a:t>
            </a:r>
            <a:endParaRPr lang="en-US" altLang="ja-JP" sz="2800" b="1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87107A-FCD4-4760-932F-D8AA04812397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8D0C89-8473-4B96-9839-A29614355A5B}"/>
              </a:ext>
            </a:extLst>
          </p:cNvPr>
          <p:cNvSpPr txBox="1"/>
          <p:nvPr/>
        </p:nvSpPr>
        <p:spPr>
          <a:xfrm>
            <a:off x="8244840" y="1126855"/>
            <a:ext cx="3550920" cy="428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P3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P4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P5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P6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P7</a:t>
            </a:r>
          </a:p>
        </p:txBody>
      </p:sp>
    </p:spTree>
    <p:extLst>
      <p:ext uri="{BB962C8B-B14F-4D97-AF65-F5344CB8AC3E}">
        <p14:creationId xmlns:p14="http://schemas.microsoft.com/office/powerpoint/2010/main" val="13561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F3F44EAA-0C58-4A2B-B54D-465E7FE6A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07465" y="43090"/>
            <a:ext cx="6454921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32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授業スライド</a:t>
            </a:r>
            <a:r>
              <a:rPr kumimoji="1" lang="en-US" altLang="ja-JP" sz="32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/</a:t>
            </a:r>
            <a:r>
              <a:rPr kumimoji="1" lang="ja-JP" altLang="en-US" sz="32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講義資料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の共有先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3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FCE95C-E234-054D-7CFD-8396828C1515}"/>
              </a:ext>
            </a:extLst>
          </p:cNvPr>
          <p:cNvSpPr txBox="1"/>
          <p:nvPr/>
        </p:nvSpPr>
        <p:spPr>
          <a:xfrm>
            <a:off x="748845" y="1645049"/>
            <a:ext cx="5959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ファイルを管理するクラウドのようなもの。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時間ごとの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バックアップを取ることができる。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この</a:t>
            </a:r>
            <a:r>
              <a:rPr kumimoji="1"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Git Hub</a:t>
            </a:r>
            <a:r>
              <a:rPr kumimoji="1"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上のリポジトリという場所に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授業スライドや講義資料を共有しておく。</a:t>
            </a:r>
            <a:endParaRPr kumimoji="1"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7F5285-6DE8-2644-B0C5-08483CFF5E5F}"/>
              </a:ext>
            </a:extLst>
          </p:cNvPr>
          <p:cNvSpPr txBox="1"/>
          <p:nvPr/>
        </p:nvSpPr>
        <p:spPr>
          <a:xfrm>
            <a:off x="441665" y="1131500"/>
            <a:ext cx="1553630" cy="523220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en-US" altLang="ja-JP" sz="2800" b="1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Git</a:t>
            </a:r>
            <a:r>
              <a:rPr lang="ja-JP" altLang="en-US" sz="2800" b="1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 </a:t>
            </a:r>
            <a:r>
              <a:rPr lang="en-US" altLang="ja-JP" sz="2800" b="1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Hub</a:t>
            </a:r>
            <a:endParaRPr kumimoji="1" lang="en-US" altLang="ja-JP" sz="2800" b="1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F3C0ED9C-7F25-1356-7954-07E07EF9D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4309" y="1131500"/>
            <a:ext cx="4858932" cy="485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02C43BC4-1E75-7287-65C5-17D5CF202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07465" y="-59234"/>
            <a:ext cx="6454921" cy="104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Git Hub</a:t>
            </a:r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アカウント作成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4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FCE95C-E234-054D-7CFD-8396828C1515}"/>
              </a:ext>
            </a:extLst>
          </p:cNvPr>
          <p:cNvSpPr txBox="1"/>
          <p:nvPr/>
        </p:nvSpPr>
        <p:spPr>
          <a:xfrm>
            <a:off x="748845" y="1478760"/>
            <a:ext cx="5158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GitHub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サイト </a:t>
            </a:r>
            <a:r>
              <a:rPr lang="en-US" altLang="ja-JP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(https://github.com/) 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へ</a:t>
            </a:r>
          </a:p>
          <a:p>
            <a:pPr algn="l"/>
            <a:r>
              <a:rPr lang="ja-JP" altLang="en-US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アクセスする</a:t>
            </a:r>
            <a:r>
              <a:rPr lang="ja-JP" altLang="en-US" sz="2000" dirty="0">
                <a:solidFill>
                  <a:srgbClr val="333333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。</a:t>
            </a:r>
            <a:endParaRPr lang="ja-JP" altLang="en-US" sz="2000" b="0" i="0" dirty="0">
              <a:solidFill>
                <a:srgbClr val="333333"/>
              </a:solidFill>
              <a:effectLst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 algn="l"/>
            <a:r>
              <a:rPr lang="ja-JP" altLang="en-US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ボックスに登録用のメールアドレスを入力、</a:t>
            </a:r>
          </a:p>
          <a:p>
            <a:pPr algn="l"/>
            <a:r>
              <a:rPr lang="en-US" altLang="ja-JP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[Sign up for GitHub] 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ボタンをクリック。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D76797-568E-9424-506B-7BDFDE1CF269}"/>
              </a:ext>
            </a:extLst>
          </p:cNvPr>
          <p:cNvSpPr txBox="1"/>
          <p:nvPr/>
        </p:nvSpPr>
        <p:spPr>
          <a:xfrm>
            <a:off x="748845" y="3709916"/>
            <a:ext cx="84266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[Create your account] </a:t>
            </a: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画面が表示されたら必要項目を入力する。*は必須項目</a:t>
            </a: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Username * 	: 	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任意のユーザー名</a:t>
            </a: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Email address * : 	GitHub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登録用メールアドレス</a:t>
            </a: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Password * 	: 	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パスワード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Email preferences :	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メールを受け取るかどうか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Verify your account * : [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検証する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]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ボタンをクリック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7F5285-6DE8-2644-B0C5-08483CFF5E5F}"/>
              </a:ext>
            </a:extLst>
          </p:cNvPr>
          <p:cNvSpPr txBox="1"/>
          <p:nvPr/>
        </p:nvSpPr>
        <p:spPr>
          <a:xfrm>
            <a:off x="441665" y="1021528"/>
            <a:ext cx="1398140" cy="523220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Access</a:t>
            </a:r>
            <a:endParaRPr kumimoji="1" lang="en-US" altLang="ja-JP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36D633-C1CB-F46B-2D85-3BD03BA7B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" t="1029" r="1029" b="5790"/>
          <a:stretch/>
        </p:blipFill>
        <p:spPr bwMode="auto">
          <a:xfrm>
            <a:off x="6284665" y="924792"/>
            <a:ext cx="4734890" cy="265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FE2AB77-1F71-767D-4FC0-C113005506EB}"/>
              </a:ext>
            </a:extLst>
          </p:cNvPr>
          <p:cNvSpPr txBox="1"/>
          <p:nvPr/>
        </p:nvSpPr>
        <p:spPr>
          <a:xfrm>
            <a:off x="441665" y="3160045"/>
            <a:ext cx="1548822" cy="523220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en-US" altLang="ja-JP" sz="28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Register</a:t>
            </a:r>
            <a:endParaRPr kumimoji="1" lang="en-US" altLang="ja-JP" sz="28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651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8062B32E-17F8-7EF3-FD56-B6CD1705F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55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リポジトリへの招待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216D3E-35FD-4174-A5C2-440517DB273E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5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3AE8D9A-1F54-AA15-4135-65B085C36AF1}"/>
              </a:ext>
            </a:extLst>
          </p:cNvPr>
          <p:cNvSpPr txBox="1"/>
          <p:nvPr/>
        </p:nvSpPr>
        <p:spPr>
          <a:xfrm>
            <a:off x="695285" y="2019813"/>
            <a:ext cx="57523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ファイルやディレクトリを置くことができる、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大きなまとまり、場所のこと。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ロボコンの講義専用の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プライベートリポジトリ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を作成した。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プライベートリポジトリは誰もが見れるような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状態にはなっていないので、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招待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を行う必要がある。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アカウントの作成を終えたら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https://github.com/elsy0111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にフォローを飛ばしてもらい、こちら側が確認を終えたら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リポジトリに招待を行う。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B98B53E-4A59-7EE7-E832-ED43ADE41682}"/>
              </a:ext>
            </a:extLst>
          </p:cNvPr>
          <p:cNvSpPr txBox="1"/>
          <p:nvPr/>
        </p:nvSpPr>
        <p:spPr>
          <a:xfrm>
            <a:off x="441665" y="1413946"/>
            <a:ext cx="1806905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リ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ポジトリ</a:t>
            </a:r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とは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34664A6-D97C-F4AB-622F-175AF2BDE5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594" t="9412" r="50256"/>
          <a:stretch/>
        </p:blipFill>
        <p:spPr>
          <a:xfrm>
            <a:off x="6506221" y="840442"/>
            <a:ext cx="4626599" cy="51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9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DD720FE-C511-34C1-D139-B7540B28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450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ショートカットの作成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E06A13-99CA-4C57-9BC1-BDF19DC4E212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32B415E-21ED-E49A-D228-5F6A38525382}"/>
              </a:ext>
            </a:extLst>
          </p:cNvPr>
          <p:cNvSpPr txBox="1"/>
          <p:nvPr/>
        </p:nvSpPr>
        <p:spPr>
          <a:xfrm>
            <a:off x="704449" y="1964362"/>
            <a:ext cx="57523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わざわざ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URL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を入力するのは時間がかかるため、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ショートカットリンク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をデスクトップ上に作成する。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https://github.com/elsy0111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のリンクをデスクトップ上に作成し、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実際に開けるか確認する。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また、アカウント下の</a:t>
            </a:r>
            <a:r>
              <a:rPr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“</a:t>
            </a:r>
            <a:r>
              <a:rPr lang="en-US" altLang="ja-JP" sz="2000" dirty="0" err="1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Robocon</a:t>
            </a:r>
            <a:r>
              <a:rPr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”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リポジトリ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を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閲覧できるのか確認する。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⇒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C++ Batch File,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授業スライドなどが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確認出来たら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OK!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1239564-BDCD-F8E9-425D-99ED813F9AEC}"/>
              </a:ext>
            </a:extLst>
          </p:cNvPr>
          <p:cNvSpPr txBox="1"/>
          <p:nvPr/>
        </p:nvSpPr>
        <p:spPr>
          <a:xfrm>
            <a:off x="434941" y="1288227"/>
            <a:ext cx="1731564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ショートカット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441F822-CCA4-EE7E-BE4A-ED4AD3C815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69" t="31779" b="37860"/>
          <a:stretch/>
        </p:blipFill>
        <p:spPr>
          <a:xfrm>
            <a:off x="6551727" y="805345"/>
            <a:ext cx="4803546" cy="11845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CBE9F05-60F0-2A74-AD14-B6B3918E2A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906" r="7438"/>
          <a:stretch/>
        </p:blipFill>
        <p:spPr>
          <a:xfrm>
            <a:off x="6261025" y="2294063"/>
            <a:ext cx="5384950" cy="75294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6AB0FCB-3DE2-6A42-BB31-DD9CA8A4A7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1727" y="3275175"/>
            <a:ext cx="4888725" cy="258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3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DD720FE-C511-34C1-D139-B7540B28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5616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C++</a:t>
            </a:r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バッチファイルについて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E06A13-99CA-4C57-9BC1-BDF19DC4E212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7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32B415E-21ED-E49A-D228-5F6A38525382}"/>
              </a:ext>
            </a:extLst>
          </p:cNvPr>
          <p:cNvSpPr txBox="1"/>
          <p:nvPr/>
        </p:nvSpPr>
        <p:spPr>
          <a:xfrm>
            <a:off x="691001" y="1680292"/>
            <a:ext cx="575239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パスの書き方のうち、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現在の階層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)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から記述する方法。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カレントディレクトリを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Downloads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として、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右図を参考に</a:t>
            </a:r>
            <a:r>
              <a:rPr lang="en-US" altLang="ja-JP" sz="2000" u="sng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Idea.pdf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のパス書くと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4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../Documents/Idea.pdf</a:t>
            </a: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というように、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カウントディレクトリ内から見た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目的のファイルを記述する方法。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メリット： 短い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	  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相手にファイルを渡すとき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に有効である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デメリット</a:t>
            </a:r>
            <a:r>
              <a:rPr lang="ja-JP" altLang="en-US" sz="2000" spc="3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：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カウントディレクトリが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変わる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効かない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         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⇒どの階層からでも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アクセスできない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1239564-BDCD-F8E9-425D-99ED813F9AEC}"/>
              </a:ext>
            </a:extLst>
          </p:cNvPr>
          <p:cNvSpPr txBox="1"/>
          <p:nvPr/>
        </p:nvSpPr>
        <p:spPr>
          <a:xfrm>
            <a:off x="441665" y="1166789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23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480</Words>
  <Application>Microsoft Office PowerPoint</Application>
  <PresentationFormat>ワイド画面</PresentationFormat>
  <Paragraphs>91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ＭＳ Ｐゴシック</vt:lpstr>
      <vt:lpstr>コーポレート・ロゴ ver2 Bold</vt:lpstr>
      <vt:lpstr>コーポレート・ロゴ ver2 Medium</vt:lpstr>
      <vt:lpstr>マキナス 4 Flat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A1one dx</dc:creator>
  <cp:lastModifiedBy>齋藤 健吾_有明</cp:lastModifiedBy>
  <cp:revision>163</cp:revision>
  <dcterms:created xsi:type="dcterms:W3CDTF">2022-04-15T13:24:48Z</dcterms:created>
  <dcterms:modified xsi:type="dcterms:W3CDTF">2022-05-19T03:50:07Z</dcterms:modified>
</cp:coreProperties>
</file>