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BE22-E2B0-A94B-99B8-AC426212F255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totype_1_segway.jpe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2999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87975"/>
            <a:ext cx="7772400" cy="1470025"/>
          </a:xfrm>
        </p:spPr>
        <p:txBody>
          <a:bodyPr/>
          <a:lstStyle/>
          <a:p>
            <a:r>
              <a:rPr lang="en-US" dirty="0" smtClean="0"/>
              <a:t>Lego </a:t>
            </a:r>
            <a:r>
              <a:rPr lang="en-US" dirty="0" err="1" smtClean="0"/>
              <a:t>unicyle</a:t>
            </a:r>
            <a:r>
              <a:rPr lang="en-US" dirty="0" smtClean="0"/>
              <a:t> with a inertia wheel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20661"/>
            <a:ext cx="4194116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FRT090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November 17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8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Overview,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balance in </a:t>
            </a:r>
            <a:r>
              <a:rPr lang="en-US" dirty="0" smtClean="0"/>
              <a:t>forward and backward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left, right</a:t>
            </a:r>
            <a:r>
              <a:rPr lang="en-US" dirty="0" smtClean="0"/>
              <a:t> directions</a:t>
            </a:r>
            <a:endParaRPr lang="en-US" dirty="0" smtClean="0"/>
          </a:p>
          <a:p>
            <a:r>
              <a:rPr lang="en-US" dirty="0" smtClean="0"/>
              <a:t>Withstand disturbances e.g. pushes at the </a:t>
            </a:r>
            <a:r>
              <a:rPr lang="en-US" dirty="0" smtClean="0"/>
              <a:t>robot</a:t>
            </a:r>
          </a:p>
          <a:p>
            <a:r>
              <a:rPr lang="en-US" dirty="0" smtClean="0"/>
              <a:t>Inverted pendulum &amp; inertia wheel</a:t>
            </a:r>
          </a:p>
          <a:p>
            <a:r>
              <a:rPr lang="en-US" dirty="0" smtClean="0"/>
              <a:t>Inverted pendulum &amp; wheel at bottom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?!?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to understand the process and its physical quantitative parameters</a:t>
            </a:r>
          </a:p>
          <a:p>
            <a:r>
              <a:rPr lang="en-US" dirty="0" smtClean="0"/>
              <a:t>Investigate the stability of the process, robustness</a:t>
            </a:r>
          </a:p>
          <a:p>
            <a:r>
              <a:rPr lang="en-US" dirty="0" smtClean="0"/>
              <a:t>Which regulator is suited for this specific process</a:t>
            </a:r>
          </a:p>
          <a:p>
            <a:r>
              <a:rPr lang="en-US" dirty="0" smtClean="0"/>
              <a:t>Stability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quality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Thru simulation and reason (if the model is not to complex)</a:t>
            </a:r>
          </a:p>
          <a:p>
            <a:r>
              <a:rPr lang="en-US" dirty="0" smtClean="0"/>
              <a:t>Make use of prior knowledge </a:t>
            </a:r>
            <a:r>
              <a:rPr lang="en-US" smtClean="0"/>
              <a:t>to </a:t>
            </a:r>
            <a:r>
              <a:rPr lang="en-US" smtClean="0"/>
              <a:t>similar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0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 so far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equation so far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“Picture the problem”, answer by all physics teachers</a:t>
            </a:r>
            <a:endParaRPr lang="en-US" dirty="0"/>
          </a:p>
        </p:txBody>
      </p:sp>
      <p:pic>
        <p:nvPicPr>
          <p:cNvPr id="10" name="Content Placeholder 9" descr="Inverted_pedulum_2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/>
      </p:pic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8815487"/>
              </p:ext>
            </p:extLst>
          </p:nvPr>
        </p:nvGraphicFramePr>
        <p:xfrm>
          <a:off x="466496" y="3015933"/>
          <a:ext cx="4030892" cy="143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3009900" imgH="660400" progId="Equation.3">
                  <p:embed/>
                </p:oleObj>
              </mc:Choice>
              <mc:Fallback>
                <p:oleObj name="Equation" r:id="rId4" imgW="30099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496" y="3015933"/>
                        <a:ext cx="4030892" cy="1433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29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model, motivation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went to Newton’s equations &amp; torque equations instead of Lagrange equations</a:t>
            </a:r>
          </a:p>
          <a:p>
            <a:r>
              <a:rPr lang="en-US" dirty="0" smtClean="0"/>
              <a:t>Prior knowledge of Newton &amp; torques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4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approach,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Handwritten solutions (transfer function, closed loop analysis)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&amp; Simulink simulation for analysis</a:t>
            </a:r>
          </a:p>
          <a:p>
            <a:r>
              <a:rPr lang="en-US" dirty="0" smtClean="0"/>
              <a:t>PID regulator as G</a:t>
            </a:r>
            <a:r>
              <a:rPr lang="en-US" baseline="-25000" dirty="0" smtClean="0"/>
              <a:t>R</a:t>
            </a:r>
            <a:r>
              <a:rPr lang="en-US" dirty="0" smtClean="0"/>
              <a:t> (regulator)</a:t>
            </a:r>
          </a:p>
          <a:p>
            <a:r>
              <a:rPr lang="en-US" dirty="0" smtClean="0"/>
              <a:t>Build in software =&gt; parameters of the regulator</a:t>
            </a:r>
          </a:p>
        </p:txBody>
      </p:sp>
    </p:spTree>
    <p:extLst>
      <p:ext uri="{BB962C8B-B14F-4D97-AF65-F5344CB8AC3E}">
        <p14:creationId xmlns:p14="http://schemas.microsoft.com/office/powerpoint/2010/main" val="331997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Experience,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of possible solution models</a:t>
            </a:r>
          </a:p>
          <a:p>
            <a:r>
              <a:rPr lang="en-US" dirty="0" smtClean="0"/>
              <a:t>Simulink &amp;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Research of software for the implementation for further analysis  </a:t>
            </a:r>
          </a:p>
        </p:txBody>
      </p:sp>
    </p:spTree>
    <p:extLst>
      <p:ext uri="{BB962C8B-B14F-4D97-AF65-F5344CB8AC3E}">
        <p14:creationId xmlns:p14="http://schemas.microsoft.com/office/powerpoint/2010/main" val="374358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Experience,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0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208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Lego unicyle with a inertia wheel</vt:lpstr>
      <vt:lpstr>Overview, objectives</vt:lpstr>
      <vt:lpstr>Why modeling ?!?</vt:lpstr>
      <vt:lpstr>Model quality of the process</vt:lpstr>
      <vt:lpstr>Our model so far</vt:lpstr>
      <vt:lpstr>Choice of model, motivation</vt:lpstr>
      <vt:lpstr>Design approach, motivation</vt:lpstr>
      <vt:lpstr>Experience, modeling</vt:lpstr>
      <vt:lpstr>Experience,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Jacobsson</dc:creator>
  <cp:lastModifiedBy>John Jacobsson</cp:lastModifiedBy>
  <cp:revision>18</cp:revision>
  <dcterms:created xsi:type="dcterms:W3CDTF">2014-11-16T13:15:30Z</dcterms:created>
  <dcterms:modified xsi:type="dcterms:W3CDTF">2014-11-17T08:16:18Z</dcterms:modified>
</cp:coreProperties>
</file>