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F9EB23-01A9-459A-9D66-8B00B553D6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F37EFD-AEF8-4F4A-8ED2-EB926AD663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7628D5-29B9-44F6-9430-47AA38309E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3C35AB-60A2-4CCE-ACB4-ECD7B1BB1E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CCF5F11-7C0D-4F32-B13E-D112F89DB1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5E35F2C-20B1-4A0E-99AA-3E9A1E15BF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3F327CF-ABB7-42DA-8D87-995544ED53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C9F4FFB-1347-487F-955A-5EF74261F4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A94C51-1D16-4155-90A0-149B4CF647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18516C5-9D68-4133-B5BB-8790886610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3021F0-8635-4A13-A4FE-EEDDC45E9F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332C8D-CA1E-41A1-8F97-CB7DCE85AF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4A4554-0030-4D9F-B518-B96FBA6C1F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4B7625-D3FF-4CD8-804C-344247BAF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B89DC7-98C3-4AC8-86B8-E345F0EE2E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7B0682-BA03-4417-9B59-B968C50FF8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4DA7B4-6BDB-41A1-985F-D0FF27682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B01E16-B54F-451A-AC73-844506E293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18F30C7-68D1-4BD0-888C-64C887E13F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E81739-70E8-4741-9D78-EACC3F94BC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8C9AD1-A455-459D-B066-C54F16EE3D2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EC8720E-5426-4084-A6CF-E32C2D87A2E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3F6394-7790-44C5-A73F-F733D4A3BC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F476CB-1E36-41BF-823B-39FD77A233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DBFC48-235E-42E2-A9E1-338E4FC9640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065367-16D7-448D-BFC5-F59BE82954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D7516E-1EBA-47FD-93D7-94F913BDC5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A5A74B-59BB-4398-926E-E1526CE94F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E1D44C-72BF-40C3-838A-62E0F78A88E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c8eu4@inf.elte.hu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2736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Multi-Agent Reinforcement Learning Simulation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200400"/>
            <a:ext cx="64004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Project Overview and Demonstration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971800" y="4572000"/>
            <a:ext cx="3483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By: Timothy Mugambi (YC8EU4)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hlinkClick r:id="rId1"/>
              </a:rPr>
              <a:t>yc8eu4@inf.elte.hu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706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Future Enhancements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852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Introduce hierarchical agent roles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Add moving obstacles for complexity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Experiment with alternative RL algorithms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Scale simulations to hundreds of agents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526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Directory Structure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72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data/: Input datasets and configuration files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logs/: TensorBoard logs and performance metrics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models/: Saved trained models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notebooks/: Jupyter notebooks for exploratory experiments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outputs/: Visualization outputs (e.g., GIFs)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src/: Source code for the project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venv/: Virtual environment containing dependencies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dependencies.txt: List of Python dependencies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README_Tim.md: Comprehensive documentation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59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Project Dependencies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744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gymnasium: Toolkit for constructing RL environments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stable-baselines3: Efficient RL algorithms, including PPO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pettingzoo: Multi-Agent RL API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supersuit: Preprocessing for RL environments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shapely: Geometry handling and spatial reasoning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pygame: Simulation rendering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imageio: Simulation GIF generation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pillow: Image rendering and processing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670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Simulation Environment Details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852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Agents navigate dynamic environments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Good Agents (</a:t>
            </a:r>
            <a:r>
              <a:rPr b="0" lang="en-US" sz="2800" strike="noStrike" u="none">
                <a:solidFill>
                  <a:srgbClr val="2a6099"/>
                </a:solidFill>
                <a:uFillTx/>
                <a:latin typeface="Calibri"/>
              </a:rPr>
              <a:t>blue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): Arrest bad agents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Bad Agents (</a:t>
            </a:r>
            <a:r>
              <a:rPr b="0" lang="en-US" sz="2800" strike="noStrike" u="none">
                <a:solidFill>
                  <a:srgbClr val="ff0000"/>
                </a:solidFill>
                <a:uFillTx/>
                <a:latin typeface="Calibri"/>
              </a:rPr>
              <a:t>red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): Avoid capture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Obstacles: Fixed polygons, mountains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Rewards: Incentivize objectives, penalize undesired actions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Training Process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888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Algorithm: Proximal Policy Optimization (PPO)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Logging: Metrics tracked in TensorBoard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Rewards: Balancing exploration and exploitation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Early Stopping: Stops training once rewards reach a threshold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46560" y="1407600"/>
            <a:ext cx="7534440" cy="452052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Reward Metrics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670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Simulation Visualization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41200" y="178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GIFs demonstrate: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- Agent strategies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- Dynamic interactions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- Objective success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Visual distinctions: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- Good agents: Blue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Calibri"/>
              </a:rPr>
              <a:t>- Bad agents: Red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087080" y="1928520"/>
            <a:ext cx="4743720" cy="35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77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Outputs and Interpretation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96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Logs: TensorBoard logs stored in `logs/tensorboard`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Models: Trained PPO models saved in `models/`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Simulation: Output GIFs saved in `outputs/simulation.gif`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706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3600" strike="noStrike" u="sng">
                <a:solidFill>
                  <a:schemeClr val="dk1"/>
                </a:solidFill>
                <a:uFillTx/>
                <a:latin typeface="Calibri"/>
              </a:rPr>
              <a:t>Challenges and Solutions</a:t>
            </a:r>
            <a:endParaRPr b="0" lang="en-US" sz="3600" strike="noStrike" u="sng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996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Multi-Agent Coordination: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- Solution: Refined reward functions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Complex Environments: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- Solution: Dynamic boundaries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Efficient Logging: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- Solution: Optimized TensorBoard integration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LibreOffice/24.8.3.2$Linux_X86_64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2024-12-25T13:37:27Z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