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8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0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80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3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F408A9-2E89-4FB0-B66D-7928FD7FB6F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CED025-F467-42B4-B186-627B0EDD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eeexplore.ieee.org/document/756952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12B-EDE3-4112-AC5C-4DBAF20E6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702" y="743060"/>
            <a:ext cx="10003061" cy="2214599"/>
          </a:xfrm>
        </p:spPr>
        <p:txBody>
          <a:bodyPr>
            <a:normAutofit/>
          </a:bodyPr>
          <a:lstStyle/>
          <a:p>
            <a:r>
              <a:rPr lang="en-US" sz="4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Streaming Data classification using VFDT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700EF-E6F6-45E8-9DD0-FBED77A4E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557" y="3563332"/>
            <a:ext cx="10512108" cy="3068425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b="1" dirty="0"/>
              <a:t>By</a:t>
            </a:r>
            <a:r>
              <a:rPr lang="en-US" sz="3600" dirty="0"/>
              <a:t>: Amjad Balawi</a:t>
            </a:r>
          </a:p>
          <a:p>
            <a:r>
              <a:rPr lang="en-US" sz="3200" b="1" spc="-1" dirty="0">
                <a:latin typeface="Arial"/>
              </a:rPr>
              <a:t>		Supervised By: </a:t>
            </a:r>
            <a:r>
              <a:rPr lang="en-US" sz="3200" dirty="0"/>
              <a:t>Dr. </a:t>
            </a:r>
            <a:r>
              <a:rPr lang="en-US" sz="3200" dirty="0" err="1"/>
              <a:t>Chandresh</a:t>
            </a:r>
            <a:r>
              <a:rPr lang="en-US" sz="3200" dirty="0"/>
              <a:t> Maurya</a:t>
            </a:r>
            <a:endParaRPr lang="en-US" sz="3200" b="1" spc="-1" dirty="0">
              <a:latin typeface="Arial"/>
            </a:endParaRPr>
          </a:p>
        </p:txBody>
      </p:sp>
      <p:pic>
        <p:nvPicPr>
          <p:cNvPr id="4" name="Picture 2" descr="ØµÙØ±Ø© Ø°Ø§Øª ØµÙØ©">
            <a:extLst>
              <a:ext uri="{FF2B5EF4-FFF2-40B4-BE49-F238E27FC236}">
                <a16:creationId xmlns:a16="http://schemas.microsoft.com/office/drawing/2014/main" id="{C11F860A-0284-4908-AAD9-D929F260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61" y="107979"/>
            <a:ext cx="16002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0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5E0B-8785-4062-9779-0367B388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5D5B-29D0-4217-B218-2EF37DF5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conventional batch tree was implemented to compare it with VFDT</a:t>
            </a:r>
          </a:p>
          <a:p>
            <a:r>
              <a:rPr lang="en-US" dirty="0"/>
              <a:t>here is the result for the batch tree:</a:t>
            </a:r>
          </a:p>
          <a:p>
            <a:r>
              <a:rPr lang="en-US" altLang="en-US" dirty="0"/>
              <a:t>Accuracy: 0.829 </a:t>
            </a:r>
          </a:p>
          <a:p>
            <a:r>
              <a:rPr lang="en-US" altLang="en-US" dirty="0"/>
              <a:t>Running time: 9.37  secs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4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5326-99ED-4124-BAB0-6076AE6E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CB23-FA3E-415C-9C54-5F66834B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VFDT performs well as it gives an accuracy similar to the A conventional batch tree which used all the examples at once.</a:t>
            </a:r>
          </a:p>
          <a:p>
            <a:r>
              <a:rPr lang="en-US" dirty="0"/>
              <a:t>VFDT running time was much faster than the batch tree.</a:t>
            </a:r>
          </a:p>
          <a:p>
            <a:r>
              <a:rPr lang="en-US" dirty="0"/>
              <a:t>It's Anytime algorithm which means you can stop the algorithm anytime with the same performance guarantee.</a:t>
            </a:r>
          </a:p>
        </p:txBody>
      </p:sp>
    </p:spTree>
    <p:extLst>
      <p:ext uri="{BB962C8B-B14F-4D97-AF65-F5344CB8AC3E}">
        <p14:creationId xmlns:p14="http://schemas.microsoft.com/office/powerpoint/2010/main" val="89871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7101-C931-447E-B055-40C0D26E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8E5A-1AF7-4778-8EE8-63C44757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54815" y="2789547"/>
            <a:ext cx="10018712" cy="31242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</a:t>
            </a:r>
            <a:r>
              <a:rPr lang="en-US" sz="3600" dirty="0"/>
              <a:t>Thank you!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5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D658-11A7-445E-9635-F1B1AD5F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D735-11F8-46EC-96A3-18B93522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Pedro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Domingos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Geoff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Hulten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. Mining High Speed Data Streams. In the ACM International Conference on Knowledge Discovery and Data Mining (SIGKDD) 2000. 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dirty="0"/>
              <a:t>A Statistical Decision Tree Algorithm for Data Stream Classification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(</a:t>
            </a:r>
            <a:r>
              <a:rPr lang="pt-BR" dirty="0"/>
              <a:t>Mirela Teixeira Cazzolato, Marcela Xavier Ribeiro)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531-A80F-45AA-9AFC-088A358E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37F0-48D2-4C50-9185-271CA676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933255"/>
            <a:ext cx="10112980" cy="5924745"/>
          </a:xfrm>
        </p:spPr>
        <p:txBody>
          <a:bodyPr/>
          <a:lstStyle/>
          <a:p>
            <a:r>
              <a:rPr lang="en-US" dirty="0"/>
              <a:t>Many organizations today have more than very large databases they have</a:t>
            </a:r>
          </a:p>
          <a:p>
            <a:pPr marL="0" indent="0">
              <a:buNone/>
            </a:pPr>
            <a:r>
              <a:rPr lang="en-US" dirty="0"/>
              <a:t>databases that grow without limit at a rate of several million records per day.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Mining these continuous data streams brings new challenges. Since we have low memory ,low processing time and we have a single pass over the data.</a:t>
            </a:r>
          </a:p>
        </p:txBody>
      </p:sp>
    </p:spTree>
    <p:extLst>
      <p:ext uri="{BB962C8B-B14F-4D97-AF65-F5344CB8AC3E}">
        <p14:creationId xmlns:p14="http://schemas.microsoft.com/office/powerpoint/2010/main" val="115785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98D7-5615-4079-96ED-216CB7E6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VFDT handle these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5658-6AC3-4BE9-8906-919E9C77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VFDT was proposed by </a:t>
            </a:r>
            <a:r>
              <a:rPr lang="en-US" dirty="0" err="1"/>
              <a:t>Domingos</a:t>
            </a:r>
            <a:r>
              <a:rPr lang="en-US" dirty="0"/>
              <a:t>, P. and </a:t>
            </a:r>
            <a:r>
              <a:rPr lang="en-US" dirty="0" err="1"/>
              <a:t>Hulten</a:t>
            </a:r>
            <a:r>
              <a:rPr lang="en-US" dirty="0"/>
              <a:t>, G. (2000).</a:t>
            </a:r>
          </a:p>
          <a:p>
            <a:pPr marL="0" indent="0">
              <a:buNone/>
            </a:pPr>
            <a:r>
              <a:rPr lang="en-US" dirty="0"/>
              <a:t>   “Mining high-speed data streams”</a:t>
            </a:r>
          </a:p>
          <a:p>
            <a:r>
              <a:rPr lang="en-US" dirty="0"/>
              <a:t>VFDT can incorporate tens of thousands of examples per second using off-the-shelf hardware.</a:t>
            </a:r>
          </a:p>
          <a:p>
            <a:r>
              <a:rPr lang="en-US" dirty="0"/>
              <a:t>It uses </a:t>
            </a:r>
            <a:r>
              <a:rPr lang="en-US" dirty="0" err="1"/>
              <a:t>Hoeffding</a:t>
            </a:r>
            <a:r>
              <a:rPr lang="en-US" dirty="0"/>
              <a:t> bounds to guarantee that its output is asymptotically nearly identical to that of a batch learner.</a:t>
            </a:r>
          </a:p>
          <a:p>
            <a:r>
              <a:rPr lang="en-US" dirty="0"/>
              <a:t>Two functions are a</a:t>
            </a:r>
            <a:r>
              <a:rPr lang="en-US" altLang="en-US" dirty="0"/>
              <a:t>symptotically equivalent to if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DB5E1-4C7F-491A-B703-50F7EC297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568" y="5057775"/>
            <a:ext cx="1752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6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9AC8-1657-4468-95DC-6C905535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A7FE-6C25-4749-9D17-A6D13BD2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VFDT is incremental and anytime.</a:t>
            </a:r>
          </a:p>
          <a:p>
            <a:r>
              <a:rPr lang="en-US" dirty="0"/>
              <a:t>New examples can be quickly incorporated as they arrive.</a:t>
            </a:r>
          </a:p>
          <a:p>
            <a:r>
              <a:rPr lang="en-US" dirty="0"/>
              <a:t>A usable model is available after the first few examples and then progressively defined.</a:t>
            </a:r>
          </a:p>
          <a:p>
            <a:r>
              <a:rPr lang="en-US" dirty="0"/>
              <a:t>Does not store examples in main memory.</a:t>
            </a:r>
          </a:p>
        </p:txBody>
      </p:sp>
    </p:spTree>
    <p:extLst>
      <p:ext uri="{BB962C8B-B14F-4D97-AF65-F5344CB8AC3E}">
        <p14:creationId xmlns:p14="http://schemas.microsoft.com/office/powerpoint/2010/main" val="356914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B56A-F2D8-4210-BEB5-79741E3B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65" y="1"/>
            <a:ext cx="5698914" cy="5844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VFDT works?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2FE23-2C5A-4154-9F22-168DCD03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23" y="676274"/>
            <a:ext cx="69532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3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AE1-71D1-43BC-9789-5D7438EA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4947" y="-18854"/>
            <a:ext cx="10018713" cy="1752599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076A8-8189-49DC-A376-29F0E6E84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37" y="1357460"/>
            <a:ext cx="8147641" cy="5286344"/>
          </a:xfrm>
        </p:spPr>
      </p:pic>
    </p:spTree>
    <p:extLst>
      <p:ext uri="{BB962C8B-B14F-4D97-AF65-F5344CB8AC3E}">
        <p14:creationId xmlns:p14="http://schemas.microsoft.com/office/powerpoint/2010/main" val="77193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0158-6440-457C-85C5-E0025DE7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33E4-E0BA-488A-B500-7E58114D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used: </a:t>
            </a:r>
            <a:r>
              <a:rPr lang="en-US" b="1" dirty="0"/>
              <a:t>Default of credit card clients from UCI</a:t>
            </a:r>
          </a:p>
          <a:p>
            <a:r>
              <a:rPr lang="en-US" b="1" dirty="0"/>
              <a:t> (30000 examples , 24 features)</a:t>
            </a:r>
          </a:p>
          <a:p>
            <a:r>
              <a:rPr lang="en-US" dirty="0"/>
              <a:t>Predict the likelihood of credit card default for customers of the Bank.</a:t>
            </a:r>
          </a:p>
          <a:p>
            <a:pPr marL="0" indent="0">
              <a:buNone/>
            </a:pPr>
            <a:r>
              <a:rPr lang="en-US" dirty="0"/>
              <a:t>	(Yes = 1, No = 0)</a:t>
            </a:r>
          </a:p>
          <a:p>
            <a:r>
              <a:rPr lang="en-US" dirty="0"/>
              <a:t> binary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190804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89B6-8868-4885-9640-08616A04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F0C3-E71B-4A4A-B5F9-F7822EC8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Dataset was splitted</a:t>
            </a:r>
            <a:r>
              <a:rPr lang="en-US" dirty="0"/>
              <a:t> into training and testing.</a:t>
            </a:r>
          </a:p>
          <a:p>
            <a:r>
              <a:rPr lang="en-US" dirty="0"/>
              <a:t>To simulate a streaming data , the training set divided into 4 sets.</a:t>
            </a:r>
          </a:p>
          <a:p>
            <a:r>
              <a:rPr lang="en-US" dirty="0"/>
              <a:t>The result reported on the test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263B-6E8C-4C6C-938E-2070ED4F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D262-239A-4ADC-90A0-BACF51E6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F3F8AE-E5FB-44D2-AA27-2C928C03D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311" y="2745336"/>
            <a:ext cx="502509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set: 10000, ACCURACY: 0.825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Training set: 15000, ACCURACY: 0.829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Training set: 20000, ACCURACY: 0.831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Training set: 24000, ACCURACY: 0.830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Running time:4.149 secs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559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245</TotalTime>
  <Words>450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Verdana</vt:lpstr>
      <vt:lpstr>Parallax</vt:lpstr>
      <vt:lpstr>Streaming Data classification using VFDT</vt:lpstr>
      <vt:lpstr>The problem</vt:lpstr>
      <vt:lpstr>How VFDT handle these problems?</vt:lpstr>
      <vt:lpstr>Cont.</vt:lpstr>
      <vt:lpstr>How VFDT works? </vt:lpstr>
      <vt:lpstr>Cont.</vt:lpstr>
      <vt:lpstr>Experiments and results</vt:lpstr>
      <vt:lpstr>PowerPoint Presentation</vt:lpstr>
      <vt:lpstr>Cont.</vt:lpstr>
      <vt:lpstr>PowerPoint Presentation</vt:lpstr>
      <vt:lpstr>Conclusions 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classification</dc:title>
  <dc:creator>Amjad Balawi</dc:creator>
  <cp:lastModifiedBy>Amjad Balawi</cp:lastModifiedBy>
  <cp:revision>27</cp:revision>
  <dcterms:created xsi:type="dcterms:W3CDTF">2019-11-27T15:13:11Z</dcterms:created>
  <dcterms:modified xsi:type="dcterms:W3CDTF">2019-12-02T17:34:17Z</dcterms:modified>
</cp:coreProperties>
</file>