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9" r:id="rId7"/>
    <p:sldId id="262" r:id="rId8"/>
    <p:sldId id="270" r:id="rId9"/>
    <p:sldId id="271" r:id="rId10"/>
    <p:sldId id="268" r:id="rId11"/>
    <p:sldId id="263" r:id="rId12"/>
    <p:sldId id="264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3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61A6F-E3E1-4A87-8005-AF626AACED6F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A0E0-5682-4F5E-9182-15A1902053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7A0E0-5682-4F5E-9182-15A1902053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28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ADDCDD5-A2FC-401D-9E0E-225E940A601E}"/>
              </a:ext>
            </a:extLst>
          </p:cNvPr>
          <p:cNvGrpSpPr/>
          <p:nvPr/>
        </p:nvGrpSpPr>
        <p:grpSpPr>
          <a:xfrm>
            <a:off x="2411760" y="2764966"/>
            <a:ext cx="4320480" cy="1328067"/>
            <a:chOff x="2411760" y="2584782"/>
            <a:chExt cx="4320480" cy="1328067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3651239"/>
              <a:ext cx="432048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Daniel Minguez Camacho</a:t>
              </a:r>
            </a:p>
          </p:txBody>
        </p:sp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2411760" y="2584782"/>
              <a:ext cx="432048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Data Stream Mining </a:t>
              </a:r>
              <a:r>
                <a:rPr lang="en-US" altLang="ko-KR" sz="2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RE-DI &amp; DWM</a:t>
              </a:r>
              <a:endParaRPr lang="en-US" altLang="ko-KR" sz="3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Posible</a:t>
            </a:r>
            <a:r>
              <a:rPr lang="en-US" altLang="ko-KR" dirty="0"/>
              <a:t> problems</a:t>
            </a:r>
            <a:endParaRPr lang="ko-KR" alt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C17368F-0AC1-4662-A8A1-072C28D3328C}"/>
              </a:ext>
            </a:extLst>
          </p:cNvPr>
          <p:cNvSpPr/>
          <p:nvPr/>
        </p:nvSpPr>
        <p:spPr>
          <a:xfrm>
            <a:off x="611560" y="1844824"/>
            <a:ext cx="8136904" cy="42484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dataset</a:t>
            </a:r>
            <a:r>
              <a:rPr lang="es-ES" sz="2400" dirty="0"/>
              <a:t> </a:t>
            </a:r>
            <a:r>
              <a:rPr lang="es-ES" sz="2400" dirty="0" err="1"/>
              <a:t>preprocessing</a:t>
            </a:r>
            <a:r>
              <a:rPr lang="es-ES" sz="2400" dirty="0"/>
              <a:t> </a:t>
            </a:r>
            <a:r>
              <a:rPr lang="es-ES" sz="2400" dirty="0" err="1"/>
              <a:t>changes</a:t>
            </a:r>
            <a:r>
              <a:rPr lang="es-ES" sz="2400" dirty="0"/>
              <a:t> </a:t>
            </a:r>
            <a:r>
              <a:rPr lang="es-ES" sz="2400" dirty="0" err="1"/>
              <a:t>previous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training, </a:t>
            </a:r>
            <a:r>
              <a:rPr lang="es-ES" sz="2400" dirty="0" err="1"/>
              <a:t>normalization</a:t>
            </a:r>
            <a:r>
              <a:rPr lang="es-E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evaluated</a:t>
            </a:r>
            <a:r>
              <a:rPr lang="es-ES" sz="2400" dirty="0"/>
              <a:t> in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points</a:t>
            </a:r>
            <a:r>
              <a:rPr lang="es-ES" sz="2400" dirty="0"/>
              <a:t>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Difference</a:t>
            </a:r>
            <a:r>
              <a:rPr lang="es-ES" sz="2400" dirty="0"/>
              <a:t> in </a:t>
            </a:r>
            <a:r>
              <a:rPr lang="es-ES" sz="2400" dirty="0" err="1"/>
              <a:t>Hoeffing</a:t>
            </a:r>
            <a:r>
              <a:rPr lang="es-ES" sz="2400" dirty="0"/>
              <a:t> </a:t>
            </a:r>
            <a:r>
              <a:rPr lang="es-ES" sz="2400" dirty="0" err="1"/>
              <a:t>Tree</a:t>
            </a:r>
            <a:r>
              <a:rPr lang="es-ES" sz="2400" dirty="0"/>
              <a:t> </a:t>
            </a:r>
            <a:r>
              <a:rPr lang="es-ES" sz="2400" dirty="0" err="1"/>
              <a:t>implementation</a:t>
            </a:r>
            <a:r>
              <a:rPr lang="es-ES" sz="2400" dirty="0"/>
              <a:t> (Python vs MOA)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6334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DWM</a:t>
            </a:r>
            <a:endParaRPr lang="ko-KR" alt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0E9BD4-159F-46D0-990C-0037F4F97A6B}"/>
              </a:ext>
            </a:extLst>
          </p:cNvPr>
          <p:cNvSpPr/>
          <p:nvPr/>
        </p:nvSpPr>
        <p:spPr>
          <a:xfrm>
            <a:off x="1196752" y="1484784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J</a:t>
            </a:r>
            <a:r>
              <a:rPr lang="en-GB" b="1" dirty="0" err="1"/>
              <a:t>ust</a:t>
            </a:r>
            <a:r>
              <a:rPr lang="en-GB" b="1" dirty="0"/>
              <a:t> in case….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C9DAAC-55DA-458F-9D5A-C9A75630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59" y="2708920"/>
            <a:ext cx="2766024" cy="37170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002FFA-D172-4663-8120-0079AE50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18" y="2708920"/>
            <a:ext cx="2823514" cy="37170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CE9AECE-7140-4B4C-B708-D22ED630A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924144"/>
            <a:ext cx="854321" cy="7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3136613"/>
            <a:ext cx="43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you!!</a:t>
            </a:r>
            <a:endParaRPr lang="en-US" altLang="ko-KR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Intro</a:t>
            </a:r>
            <a:endParaRPr lang="ko-KR" alt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A65409-719E-4BEF-B713-58401A2DB367}"/>
              </a:ext>
            </a:extLst>
          </p:cNvPr>
          <p:cNvSpPr/>
          <p:nvPr/>
        </p:nvSpPr>
        <p:spPr>
          <a:xfrm>
            <a:off x="827584" y="1844824"/>
            <a:ext cx="7488832" cy="40324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Resample-based</a:t>
            </a:r>
            <a:r>
              <a:rPr lang="es-ES" sz="2400" dirty="0"/>
              <a:t> </a:t>
            </a:r>
            <a:r>
              <a:rPr lang="es-ES" sz="2400" dirty="0" err="1"/>
              <a:t>Ensemble</a:t>
            </a:r>
            <a:r>
              <a:rPr lang="es-ES" sz="2400" dirty="0"/>
              <a:t> Framework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Drifting</a:t>
            </a:r>
            <a:r>
              <a:rPr lang="es-ES" sz="2400" dirty="0"/>
              <a:t> </a:t>
            </a:r>
            <a:r>
              <a:rPr lang="es-ES" sz="2400" dirty="0" err="1"/>
              <a:t>Imbalanced</a:t>
            </a:r>
            <a:r>
              <a:rPr lang="es-ES" sz="2400" dirty="0"/>
              <a:t> Data </a:t>
            </a:r>
            <a:r>
              <a:rPr lang="es-ES" sz="2400" dirty="0" err="1"/>
              <a:t>Streams</a:t>
            </a:r>
            <a:r>
              <a:rPr lang="es-ES" sz="2400" dirty="0"/>
              <a:t> (RE-DI)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Dinamic</a:t>
            </a:r>
            <a:r>
              <a:rPr lang="es-ES" sz="2400" dirty="0"/>
              <a:t> </a:t>
            </a:r>
            <a:r>
              <a:rPr lang="es-ES" sz="2400" dirty="0" err="1"/>
              <a:t>weight</a:t>
            </a:r>
            <a:r>
              <a:rPr lang="es-ES" sz="2400" dirty="0"/>
              <a:t> </a:t>
            </a:r>
            <a:r>
              <a:rPr lang="es-ES" sz="2400" dirty="0" err="1"/>
              <a:t>mayority</a:t>
            </a:r>
            <a:r>
              <a:rPr lang="es-ES" sz="2400" dirty="0"/>
              <a:t> (DWM)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Implementation</a:t>
            </a:r>
            <a:r>
              <a:rPr lang="es-ES" sz="2400" dirty="0"/>
              <a:t>, </a:t>
            </a:r>
            <a:r>
              <a:rPr lang="es-ES" sz="2400" dirty="0" err="1"/>
              <a:t>results</a:t>
            </a:r>
            <a:r>
              <a:rPr lang="es-ES" sz="2400" dirty="0"/>
              <a:t>, </a:t>
            </a:r>
            <a:r>
              <a:rPr lang="es-ES" sz="2400" dirty="0" err="1"/>
              <a:t>problems</a:t>
            </a:r>
            <a:r>
              <a:rPr lang="es-ES" sz="2400" dirty="0"/>
              <a:t> and posible     </a:t>
            </a:r>
            <a:r>
              <a:rPr lang="es-ES" sz="2400" dirty="0" err="1"/>
              <a:t>solutions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RE-DI</a:t>
            </a:r>
            <a:endParaRPr lang="ko-KR" alt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624F68-539E-48EB-A603-A0ABCF5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42" y="1340768"/>
            <a:ext cx="6444716" cy="49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Implementation</a:t>
            </a:r>
            <a:endParaRPr lang="ko-KR" altLang="en-U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831CEC3-0F6E-41A9-81BC-EE313B485188}"/>
              </a:ext>
            </a:extLst>
          </p:cNvPr>
          <p:cNvGrpSpPr>
            <a:grpSpLocks noChangeAspect="1"/>
          </p:cNvGrpSpPr>
          <p:nvPr/>
        </p:nvGrpSpPr>
        <p:grpSpPr>
          <a:xfrm>
            <a:off x="882014" y="1484784"/>
            <a:ext cx="7379971" cy="4896542"/>
            <a:chOff x="611560" y="1484784"/>
            <a:chExt cx="3818325" cy="253342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0A2C8FD-F586-46DE-B81A-B2BB2DD4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484784"/>
              <a:ext cx="3744417" cy="516471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05B785E-7F20-4F07-8BEF-A353D1610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685469" y="2194707"/>
              <a:ext cx="3744416" cy="43395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8C7E528-8085-4DB5-A0BE-E74B33F46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469" y="2894614"/>
              <a:ext cx="3744416" cy="425713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A04C78B-68B8-4587-9C9E-5184DEC0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469" y="3586278"/>
              <a:ext cx="3744416" cy="431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Results</a:t>
            </a:r>
            <a:endParaRPr lang="ko-KR" altLang="en-U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AD2DA4-53A3-4CFD-B82B-66794FEAF163}"/>
              </a:ext>
            </a:extLst>
          </p:cNvPr>
          <p:cNvGrpSpPr/>
          <p:nvPr/>
        </p:nvGrpSpPr>
        <p:grpSpPr>
          <a:xfrm>
            <a:off x="0" y="4651412"/>
            <a:ext cx="9144000" cy="858593"/>
            <a:chOff x="-36512" y="2636912"/>
            <a:chExt cx="9144000" cy="85859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5C8E337-1970-4773-821A-05A48932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512" y="2636912"/>
              <a:ext cx="9144000" cy="703943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BACDC05-FC9E-4308-9A2E-AE057A64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552" y="3353924"/>
              <a:ext cx="8622000" cy="141581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35E8F3-8D09-4787-A1E3-0BA3887C9F32}"/>
              </a:ext>
            </a:extLst>
          </p:cNvPr>
          <p:cNvGrpSpPr/>
          <p:nvPr/>
        </p:nvGrpSpPr>
        <p:grpSpPr>
          <a:xfrm>
            <a:off x="2641763" y="2557301"/>
            <a:ext cx="3860473" cy="664890"/>
            <a:chOff x="2654994" y="3861049"/>
            <a:chExt cx="3860473" cy="66489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1F9DED2-E2A0-496C-970E-780146C33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688"/>
            <a:stretch/>
          </p:blipFill>
          <p:spPr>
            <a:xfrm>
              <a:off x="2654994" y="3861049"/>
              <a:ext cx="3834011" cy="504056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DCE1499-D705-4A4B-A477-6B0ABA333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8091" y="4365105"/>
              <a:ext cx="3527376" cy="160834"/>
            </a:xfrm>
            <a:prstGeom prst="rect">
              <a:avLst/>
            </a:prstGeom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A587D0-25F9-46DF-8060-2C1D23E67F04}"/>
              </a:ext>
            </a:extLst>
          </p:cNvPr>
          <p:cNvSpPr/>
          <p:nvPr/>
        </p:nvSpPr>
        <p:spPr>
          <a:xfrm>
            <a:off x="1259632" y="4090880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DEFAULT: D=10, I=500, and ε=0.2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E716EC-AB73-4537-81A3-C864EFDB342C}"/>
              </a:ext>
            </a:extLst>
          </p:cNvPr>
          <p:cNvSpPr/>
          <p:nvPr/>
        </p:nvSpPr>
        <p:spPr>
          <a:xfrm>
            <a:off x="1331640" y="1576730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Prequential AUC – ACC</a:t>
            </a:r>
          </a:p>
        </p:txBody>
      </p:sp>
    </p:spTree>
    <p:extLst>
      <p:ext uri="{BB962C8B-B14F-4D97-AF65-F5344CB8AC3E}">
        <p14:creationId xmlns:p14="http://schemas.microsoft.com/office/powerpoint/2010/main" val="16111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Results</a:t>
            </a:r>
            <a:endParaRPr lang="ko-KR" alt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71BB22-6C01-4B9B-9466-E0EFF2E2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" y="2852935"/>
            <a:ext cx="8347216" cy="288804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83F56C0-C9E0-4218-8E90-78F85C2EE1B9}"/>
              </a:ext>
            </a:extLst>
          </p:cNvPr>
          <p:cNvSpPr/>
          <p:nvPr/>
        </p:nvSpPr>
        <p:spPr>
          <a:xfrm>
            <a:off x="1259632" y="1844824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Where did they evaluated the model?</a:t>
            </a:r>
          </a:p>
        </p:txBody>
      </p:sp>
    </p:spTree>
    <p:extLst>
      <p:ext uri="{BB962C8B-B14F-4D97-AF65-F5344CB8AC3E}">
        <p14:creationId xmlns:p14="http://schemas.microsoft.com/office/powerpoint/2010/main" val="2915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Results</a:t>
            </a:r>
            <a:endParaRPr lang="ko-KR" alt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31BD558-3F84-4260-99CF-865F1F48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5" y="3530168"/>
            <a:ext cx="7362825" cy="14954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E2AE5E9-7CB0-4FCC-A1A9-9341118252C2}"/>
              </a:ext>
            </a:extLst>
          </p:cNvPr>
          <p:cNvSpPr/>
          <p:nvPr/>
        </p:nvSpPr>
        <p:spPr>
          <a:xfrm>
            <a:off x="1196750" y="2123564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Some alternatives: Micro-F1</a:t>
            </a:r>
          </a:p>
        </p:txBody>
      </p:sp>
    </p:spTree>
    <p:extLst>
      <p:ext uri="{BB962C8B-B14F-4D97-AF65-F5344CB8AC3E}">
        <p14:creationId xmlns:p14="http://schemas.microsoft.com/office/powerpoint/2010/main" val="45001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Results</a:t>
            </a:r>
            <a:endParaRPr lang="ko-KR" alt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EDB662-5BAF-4135-90AE-EB8DC9EB3EBF}"/>
              </a:ext>
            </a:extLst>
          </p:cNvPr>
          <p:cNvSpPr/>
          <p:nvPr/>
        </p:nvSpPr>
        <p:spPr>
          <a:xfrm>
            <a:off x="1187624" y="2132856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Still nothing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25361-D6CE-469F-BCA1-0080E8E8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92873"/>
            <a:ext cx="8256048" cy="1574885"/>
          </a:xfrm>
          <a:prstGeom prst="rect">
            <a:avLst/>
          </a:prstGeom>
        </p:spPr>
      </p:pic>
      <p:pic>
        <p:nvPicPr>
          <p:cNvPr id="1026" name="Picture 2" descr="Képtalálatok a következőre: sad face troll">
            <a:extLst>
              <a:ext uri="{FF2B5EF4-FFF2-40B4-BE49-F238E27FC236}">
                <a16:creationId xmlns:a16="http://schemas.microsoft.com/office/drawing/2014/main" id="{E9D529F7-CF6E-4AD4-BCBA-3A5A15FF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1711077" cy="17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0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Other tests performed</a:t>
            </a:r>
            <a:endParaRPr lang="ko-KR" alt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BB6213-587E-4232-8402-4C963C6F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492896"/>
            <a:ext cx="4610100" cy="10763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443D39-857F-4588-8893-11F92F96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941168"/>
            <a:ext cx="4800600" cy="10191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9195065-86BA-4585-BC3F-49B089384B51}"/>
              </a:ext>
            </a:extLst>
          </p:cNvPr>
          <p:cNvSpPr/>
          <p:nvPr/>
        </p:nvSpPr>
        <p:spPr>
          <a:xfrm>
            <a:off x="1076772" y="1622257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1 </a:t>
            </a:r>
            <a:r>
              <a:rPr lang="en-GB" b="1" dirty="0" err="1"/>
              <a:t>Hoeffing</a:t>
            </a:r>
            <a:r>
              <a:rPr lang="en-GB" b="1" dirty="0"/>
              <a:t> tree over balanced sample: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F27560-4C1A-4B7E-8FA6-B7F39607668E}"/>
              </a:ext>
            </a:extLst>
          </p:cNvPr>
          <p:cNvSpPr/>
          <p:nvPr/>
        </p:nvSpPr>
        <p:spPr>
          <a:xfrm>
            <a:off x="1196752" y="4149080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1 </a:t>
            </a:r>
            <a:r>
              <a:rPr lang="en-GB" b="1" dirty="0" err="1"/>
              <a:t>Hoeffing</a:t>
            </a:r>
            <a:r>
              <a:rPr lang="en-GB" b="1" dirty="0"/>
              <a:t> tree over unbalanced sample:</a:t>
            </a:r>
          </a:p>
        </p:txBody>
      </p:sp>
    </p:spTree>
    <p:extLst>
      <p:ext uri="{BB962C8B-B14F-4D97-AF65-F5344CB8AC3E}">
        <p14:creationId xmlns:p14="http://schemas.microsoft.com/office/powerpoint/2010/main" val="39821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Presentación en pantalla (4:3)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Custom Design</vt:lpstr>
      <vt:lpstr>Presentación de PowerPoint</vt:lpstr>
      <vt:lpstr> Intro</vt:lpstr>
      <vt:lpstr> RE-DI</vt:lpstr>
      <vt:lpstr> Implementation</vt:lpstr>
      <vt:lpstr> Results</vt:lpstr>
      <vt:lpstr> Results</vt:lpstr>
      <vt:lpstr> Results</vt:lpstr>
      <vt:lpstr> Results</vt:lpstr>
      <vt:lpstr> Other tests performed</vt:lpstr>
      <vt:lpstr> Posible problems</vt:lpstr>
      <vt:lpstr> DWM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Daniel Minguez Camacho</cp:lastModifiedBy>
  <cp:revision>37</cp:revision>
  <dcterms:created xsi:type="dcterms:W3CDTF">2014-04-01T16:35:38Z</dcterms:created>
  <dcterms:modified xsi:type="dcterms:W3CDTF">2019-12-03T12:00:11Z</dcterms:modified>
</cp:coreProperties>
</file>