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F6533-D20B-42BA-A8A6-34ED4E1FC2B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46C0D-8860-405C-801A-B8517BF6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46C0D-8860-405C-801A-B8517BF67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61153E1-38C7-48EB-B915-0613CABE30C6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12CCE90-E639-4414-BB28-F1FB77CEF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EB1A4-2D6F-4566-9C0F-78FE5991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Stream Mining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DDE9-8FF4-42C1-96AA-7401CD6D0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Student: Majd Al Okeh</a:t>
            </a:r>
          </a:p>
          <a:p>
            <a:r>
              <a:rPr lang="en-US" sz="2000">
                <a:solidFill>
                  <a:srgbClr val="000000"/>
                </a:solidFill>
              </a:rPr>
              <a:t>Neptun code: E4LJP2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5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1D7-C8AF-48DC-9020-3B22A343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7CE3-64E1-418A-9B7F-5C900C94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The project idea is about handling user reviews on different app store apps, to help the owners to meet the users demands.</a:t>
            </a:r>
          </a:p>
          <a:p>
            <a:r>
              <a:rPr lang="en-US" dirty="0"/>
              <a:t>Users write reviews on apps to present:</a:t>
            </a:r>
          </a:p>
          <a:p>
            <a:pPr lvl="1"/>
            <a:r>
              <a:rPr lang="en-US" dirty="0"/>
              <a:t> Feelings (like, dislike)</a:t>
            </a:r>
          </a:p>
          <a:p>
            <a:pPr lvl="1"/>
            <a:r>
              <a:rPr lang="en-US" dirty="0"/>
              <a:t> Report a bug</a:t>
            </a:r>
          </a:p>
          <a:p>
            <a:pPr lvl="1"/>
            <a:r>
              <a:rPr lang="en-US" dirty="0"/>
              <a:t> Suggest a new feature to add.</a:t>
            </a:r>
          </a:p>
          <a:p>
            <a:r>
              <a:rPr lang="en-US" dirty="0"/>
              <a:t> First classify the reviews into categories e.g. (sentiment, bug report, suggestion, etc.)</a:t>
            </a:r>
          </a:p>
          <a:p>
            <a:r>
              <a:rPr lang="en-US" dirty="0"/>
              <a:t>Then, we are interested in clustering these reviews in similar groups. </a:t>
            </a:r>
          </a:p>
          <a:p>
            <a:r>
              <a:rPr lang="en-US" dirty="0"/>
              <a:t>Another approach is to cluster the reviews directly.</a:t>
            </a:r>
          </a:p>
        </p:txBody>
      </p:sp>
    </p:spTree>
    <p:extLst>
      <p:ext uri="{BB962C8B-B14F-4D97-AF65-F5344CB8AC3E}">
        <p14:creationId xmlns:p14="http://schemas.microsoft.com/office/powerpoint/2010/main" val="62742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468F-9F32-449A-80D8-294E2870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Single pass K-means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29B8D8-7082-4070-95A9-459B56569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7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D4DFDD-DBB2-47D5-A44E-FE6CB879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2800" dirty="0"/>
              <a:t>K-MEANS algorithm for data stream.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43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468F-9F32-449A-80D8-294E2870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Leader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7F866-7E02-4E98-9F49-E0207B8D3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" y="853280"/>
            <a:ext cx="6882269" cy="51617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D4DFDD-DBB2-47D5-A44E-FE6CB879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2800" dirty="0"/>
              <a:t>Clustering algorithm for data stream.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3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98CFB-632B-4AEC-9C97-7516C821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/>
              <a:t>Edited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B90B-66CF-4858-A159-2310F825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The idea here is to create a weighted average center for the clusters.</a:t>
            </a:r>
          </a:p>
          <a:p>
            <a:r>
              <a:rPr lang="en-US" dirty="0"/>
              <a:t>When a new point came and fit in an existing cluster. then assign it to that cluster </a:t>
            </a:r>
          </a:p>
          <a:p>
            <a:r>
              <a:rPr lang="en-US" dirty="0"/>
              <a:t>Update the cluster center to be the weighted mean of the old center and the new point.</a:t>
            </a:r>
          </a:p>
          <a:p>
            <a:r>
              <a:rPr lang="en-US" dirty="0"/>
              <a:t>The weights are 1 to the new point, number of points in the cluster for the old center.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8DA5B-F6B9-44F4-B1F8-8BB3A9F0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FCE24-520C-4609-BD04-319F6925C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1"/>
            <a:ext cx="783631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353F-95C0-482A-9B94-5698A44D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Generating 300 random points around 4 centers.</a:t>
            </a:r>
          </a:p>
          <a:p>
            <a:r>
              <a:rPr lang="en-US" sz="1600" dirty="0"/>
              <a:t>K-Means</a:t>
            </a:r>
          </a:p>
          <a:p>
            <a:r>
              <a:rPr lang="en-US" sz="1600" dirty="0"/>
              <a:t>Single pass K-Means</a:t>
            </a:r>
          </a:p>
          <a:p>
            <a:r>
              <a:rPr lang="en-US" sz="1600" dirty="0"/>
              <a:t>Leader</a:t>
            </a:r>
          </a:p>
          <a:p>
            <a:r>
              <a:rPr lang="en-US" sz="1600" dirty="0"/>
              <a:t>Edited Leader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50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D2D3-9784-4AFC-93D1-E78D0DB4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WhatsApp reviews (feature suggestion)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CC94-1A44-4E40-B923-58C81F49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218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Stream Mining</vt:lpstr>
      <vt:lpstr>Project idea</vt:lpstr>
      <vt:lpstr>Single pass K-means</vt:lpstr>
      <vt:lpstr>Leader</vt:lpstr>
      <vt:lpstr>Edited Leader</vt:lpstr>
      <vt:lpstr>comparison</vt:lpstr>
      <vt:lpstr>WhatsApp reviews (feature suggestion)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Mining</dc:title>
  <dc:creator>Majd Al Okeh</dc:creator>
  <cp:lastModifiedBy>Majd Al Okeh</cp:lastModifiedBy>
  <cp:revision>3</cp:revision>
  <dcterms:created xsi:type="dcterms:W3CDTF">2019-12-02T22:20:32Z</dcterms:created>
  <dcterms:modified xsi:type="dcterms:W3CDTF">2019-12-02T22:49:11Z</dcterms:modified>
</cp:coreProperties>
</file>