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76" r:id="rId5"/>
    <p:sldId id="260" r:id="rId6"/>
    <p:sldId id="275" r:id="rId7"/>
    <p:sldId id="277" r:id="rId8"/>
    <p:sldId id="279" r:id="rId9"/>
    <p:sldId id="262" r:id="rId10"/>
    <p:sldId id="278" r:id="rId11"/>
    <p:sldId id="274" r:id="rId12"/>
    <p:sldId id="272" r:id="rId13"/>
    <p:sldId id="263" r:id="rId14"/>
    <p:sldId id="265" r:id="rId15"/>
    <p:sldId id="266" r:id="rId16"/>
    <p:sldId id="273" r:id="rId17"/>
    <p:sldId id="267" r:id="rId18"/>
    <p:sldId id="268" r:id="rId19"/>
    <p:sldId id="269" r:id="rId20"/>
    <p:sldId id="270"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7.png"/><Relationship Id="rId7" Type="http://schemas.openxmlformats.org/officeDocument/2006/relationships/image" Target="../media/image24.png"/><Relationship Id="rId12" Type="http://schemas.openxmlformats.org/officeDocument/2006/relationships/image" Target="../media/image27.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6.png"/><Relationship Id="rId5" Type="http://schemas.openxmlformats.org/officeDocument/2006/relationships/image" Target="../media/image19.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7.png"/><Relationship Id="rId7" Type="http://schemas.openxmlformats.org/officeDocument/2006/relationships/image" Target="../media/image24.png"/><Relationship Id="rId12" Type="http://schemas.openxmlformats.org/officeDocument/2006/relationships/image" Target="../media/image27.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6.png"/><Relationship Id="rId5" Type="http://schemas.openxmlformats.org/officeDocument/2006/relationships/image" Target="../media/image19.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14E3D0-8C5A-44D6-8999-5D662A2FDF5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7DBBCB05-E01E-464F-A3C0-329ACED338A5}">
      <dgm:prSet/>
      <dgm:spPr/>
      <dgm:t>
        <a:bodyPr/>
        <a:lstStyle/>
        <a:p>
          <a:r>
            <a:rPr lang="en-US" dirty="0"/>
            <a:t>The idea here is to create a weighted average center for the clusters.</a:t>
          </a:r>
        </a:p>
      </dgm:t>
    </dgm:pt>
    <dgm:pt modelId="{28787574-9FA2-43FD-A19D-D2362FC30D48}" type="parTrans" cxnId="{B22F5B7E-85AC-4440-A53E-1DDE55227409}">
      <dgm:prSet/>
      <dgm:spPr/>
      <dgm:t>
        <a:bodyPr/>
        <a:lstStyle/>
        <a:p>
          <a:endParaRPr lang="en-US"/>
        </a:p>
      </dgm:t>
    </dgm:pt>
    <dgm:pt modelId="{6993545F-6500-44B8-B5CA-7BE053D2B1DD}" type="sibTrans" cxnId="{B22F5B7E-85AC-4440-A53E-1DDE55227409}">
      <dgm:prSet/>
      <dgm:spPr/>
      <dgm:t>
        <a:bodyPr/>
        <a:lstStyle/>
        <a:p>
          <a:endParaRPr lang="en-US"/>
        </a:p>
      </dgm:t>
    </dgm:pt>
    <dgm:pt modelId="{E3260473-8DE2-4679-9BA5-499618C02663}">
      <dgm:prSet/>
      <dgm:spPr/>
      <dgm:t>
        <a:bodyPr/>
        <a:lstStyle/>
        <a:p>
          <a:r>
            <a:rPr lang="en-US" dirty="0"/>
            <a:t>In the pass add the old clusters with weights represent clusters sizes</a:t>
          </a:r>
        </a:p>
      </dgm:t>
    </dgm:pt>
    <dgm:pt modelId="{39E674A8-E278-4A72-8CD0-16E33E466F40}" type="parTrans" cxnId="{B87DF727-4ACC-42E1-8595-456A47DC3336}">
      <dgm:prSet/>
      <dgm:spPr/>
      <dgm:t>
        <a:bodyPr/>
        <a:lstStyle/>
        <a:p>
          <a:endParaRPr lang="en-US"/>
        </a:p>
      </dgm:t>
    </dgm:pt>
    <dgm:pt modelId="{4D6DA82D-C39B-4903-B126-DF5AC1DE3650}" type="sibTrans" cxnId="{B87DF727-4ACC-42E1-8595-456A47DC3336}">
      <dgm:prSet/>
      <dgm:spPr/>
      <dgm:t>
        <a:bodyPr/>
        <a:lstStyle/>
        <a:p>
          <a:endParaRPr lang="en-US"/>
        </a:p>
      </dgm:t>
    </dgm:pt>
    <dgm:pt modelId="{54FD5212-B08D-49F4-A8C3-8711F1C39780}">
      <dgm:prSet/>
      <dgm:spPr/>
      <dgm:t>
        <a:bodyPr/>
        <a:lstStyle/>
        <a:p>
          <a:r>
            <a:rPr lang="en-US" dirty="0"/>
            <a:t>Run weighted  K-Means  passes</a:t>
          </a:r>
        </a:p>
      </dgm:t>
    </dgm:pt>
    <dgm:pt modelId="{3DC8FA97-674F-4601-B8B3-60F7A018C8DF}" type="parTrans" cxnId="{BE40F301-4023-4C59-99F9-C5DEC4D280D1}">
      <dgm:prSet/>
      <dgm:spPr/>
      <dgm:t>
        <a:bodyPr/>
        <a:lstStyle/>
        <a:p>
          <a:endParaRPr lang="en-US"/>
        </a:p>
      </dgm:t>
    </dgm:pt>
    <dgm:pt modelId="{E315E652-7430-41EE-A319-A9ACD1729962}" type="sibTrans" cxnId="{BE40F301-4023-4C59-99F9-C5DEC4D280D1}">
      <dgm:prSet/>
      <dgm:spPr/>
      <dgm:t>
        <a:bodyPr/>
        <a:lstStyle/>
        <a:p>
          <a:endParaRPr lang="en-US"/>
        </a:p>
      </dgm:t>
    </dgm:pt>
    <dgm:pt modelId="{0E1C9A0E-5737-49D9-BF1C-C9FE147E4E7B}">
      <dgm:prSet/>
      <dgm:spPr/>
      <dgm:t>
        <a:bodyPr/>
        <a:lstStyle/>
        <a:p>
          <a:r>
            <a:rPr lang="en-US" dirty="0"/>
            <a:t>The weights are 1s to the new points and clusters sizes for the old centers.</a:t>
          </a:r>
        </a:p>
      </dgm:t>
    </dgm:pt>
    <dgm:pt modelId="{8BB9B9B1-5CA3-44B4-B86A-7B7F25EE9DD2}" type="parTrans" cxnId="{B42A1E52-A6BD-40D7-A306-778695D064E9}">
      <dgm:prSet/>
      <dgm:spPr/>
      <dgm:t>
        <a:bodyPr/>
        <a:lstStyle/>
        <a:p>
          <a:endParaRPr lang="en-US"/>
        </a:p>
      </dgm:t>
    </dgm:pt>
    <dgm:pt modelId="{AFBECFF2-89BA-4FC4-B1EC-8D22309E1487}" type="sibTrans" cxnId="{B42A1E52-A6BD-40D7-A306-778695D064E9}">
      <dgm:prSet/>
      <dgm:spPr/>
      <dgm:t>
        <a:bodyPr/>
        <a:lstStyle/>
        <a:p>
          <a:endParaRPr lang="en-US"/>
        </a:p>
      </dgm:t>
    </dgm:pt>
    <dgm:pt modelId="{EF9715BA-4443-4BEC-BC57-7D7588332C87}" type="pres">
      <dgm:prSet presAssocID="{1B14E3D0-8C5A-44D6-8999-5D662A2FDF57}" presName="diagram" presStyleCnt="0">
        <dgm:presLayoutVars>
          <dgm:dir/>
          <dgm:resizeHandles val="exact"/>
        </dgm:presLayoutVars>
      </dgm:prSet>
      <dgm:spPr/>
    </dgm:pt>
    <dgm:pt modelId="{8BE4F734-0765-4951-AA49-C50D728A3EA8}" type="pres">
      <dgm:prSet presAssocID="{7DBBCB05-E01E-464F-A3C0-329ACED338A5}" presName="node" presStyleLbl="node1" presStyleIdx="0" presStyleCnt="4">
        <dgm:presLayoutVars>
          <dgm:bulletEnabled val="1"/>
        </dgm:presLayoutVars>
      </dgm:prSet>
      <dgm:spPr/>
    </dgm:pt>
    <dgm:pt modelId="{241B2A45-1C26-45BD-98E5-838F4DE00C27}" type="pres">
      <dgm:prSet presAssocID="{6993545F-6500-44B8-B5CA-7BE053D2B1DD}" presName="sibTrans" presStyleCnt="0"/>
      <dgm:spPr/>
    </dgm:pt>
    <dgm:pt modelId="{B2B94039-0F7B-4BB8-AA5A-191BAA9AE8E2}" type="pres">
      <dgm:prSet presAssocID="{E3260473-8DE2-4679-9BA5-499618C02663}" presName="node" presStyleLbl="node1" presStyleIdx="1" presStyleCnt="4">
        <dgm:presLayoutVars>
          <dgm:bulletEnabled val="1"/>
        </dgm:presLayoutVars>
      </dgm:prSet>
      <dgm:spPr/>
    </dgm:pt>
    <dgm:pt modelId="{3D190B9D-2B8B-4851-BCF5-E88D99BC0BAF}" type="pres">
      <dgm:prSet presAssocID="{4D6DA82D-C39B-4903-B126-DF5AC1DE3650}" presName="sibTrans" presStyleCnt="0"/>
      <dgm:spPr/>
    </dgm:pt>
    <dgm:pt modelId="{F7FF5344-B17A-4304-A2B1-B8971139180B}" type="pres">
      <dgm:prSet presAssocID="{54FD5212-B08D-49F4-A8C3-8711F1C39780}" presName="node" presStyleLbl="node1" presStyleIdx="2" presStyleCnt="4">
        <dgm:presLayoutVars>
          <dgm:bulletEnabled val="1"/>
        </dgm:presLayoutVars>
      </dgm:prSet>
      <dgm:spPr/>
    </dgm:pt>
    <dgm:pt modelId="{CABFFC35-F8A9-43B9-94F6-E8A07294C06E}" type="pres">
      <dgm:prSet presAssocID="{E315E652-7430-41EE-A319-A9ACD1729962}" presName="sibTrans" presStyleCnt="0"/>
      <dgm:spPr/>
    </dgm:pt>
    <dgm:pt modelId="{93D30158-78FD-4507-A443-3560B625DC19}" type="pres">
      <dgm:prSet presAssocID="{0E1C9A0E-5737-49D9-BF1C-C9FE147E4E7B}" presName="node" presStyleLbl="node1" presStyleIdx="3" presStyleCnt="4">
        <dgm:presLayoutVars>
          <dgm:bulletEnabled val="1"/>
        </dgm:presLayoutVars>
      </dgm:prSet>
      <dgm:spPr/>
    </dgm:pt>
  </dgm:ptLst>
  <dgm:cxnLst>
    <dgm:cxn modelId="{BE40F301-4023-4C59-99F9-C5DEC4D280D1}" srcId="{1B14E3D0-8C5A-44D6-8999-5D662A2FDF57}" destId="{54FD5212-B08D-49F4-A8C3-8711F1C39780}" srcOrd="2" destOrd="0" parTransId="{3DC8FA97-674F-4601-B8B3-60F7A018C8DF}" sibTransId="{E315E652-7430-41EE-A319-A9ACD1729962}"/>
    <dgm:cxn modelId="{B87DF727-4ACC-42E1-8595-456A47DC3336}" srcId="{1B14E3D0-8C5A-44D6-8999-5D662A2FDF57}" destId="{E3260473-8DE2-4679-9BA5-499618C02663}" srcOrd="1" destOrd="0" parTransId="{39E674A8-E278-4A72-8CD0-16E33E466F40}" sibTransId="{4D6DA82D-C39B-4903-B126-DF5AC1DE3650}"/>
    <dgm:cxn modelId="{B1706950-C511-43FF-9591-56CCB6EE59A8}" type="presOf" srcId="{E3260473-8DE2-4679-9BA5-499618C02663}" destId="{B2B94039-0F7B-4BB8-AA5A-191BAA9AE8E2}" srcOrd="0" destOrd="0" presId="urn:microsoft.com/office/officeart/2005/8/layout/default"/>
    <dgm:cxn modelId="{B42A1E52-A6BD-40D7-A306-778695D064E9}" srcId="{1B14E3D0-8C5A-44D6-8999-5D662A2FDF57}" destId="{0E1C9A0E-5737-49D9-BF1C-C9FE147E4E7B}" srcOrd="3" destOrd="0" parTransId="{8BB9B9B1-5CA3-44B4-B86A-7B7F25EE9DD2}" sibTransId="{AFBECFF2-89BA-4FC4-B1EC-8D22309E1487}"/>
    <dgm:cxn modelId="{6DE5C852-98F3-4119-BA43-4EA63CE94AA0}" type="presOf" srcId="{1B14E3D0-8C5A-44D6-8999-5D662A2FDF57}" destId="{EF9715BA-4443-4BEC-BC57-7D7588332C87}" srcOrd="0" destOrd="0" presId="urn:microsoft.com/office/officeart/2005/8/layout/default"/>
    <dgm:cxn modelId="{B22F5B7E-85AC-4440-A53E-1DDE55227409}" srcId="{1B14E3D0-8C5A-44D6-8999-5D662A2FDF57}" destId="{7DBBCB05-E01E-464F-A3C0-329ACED338A5}" srcOrd="0" destOrd="0" parTransId="{28787574-9FA2-43FD-A19D-D2362FC30D48}" sibTransId="{6993545F-6500-44B8-B5CA-7BE053D2B1DD}"/>
    <dgm:cxn modelId="{89805BA1-C321-4B8A-9B91-E4B232FA3468}" type="presOf" srcId="{0E1C9A0E-5737-49D9-BF1C-C9FE147E4E7B}" destId="{93D30158-78FD-4507-A443-3560B625DC19}" srcOrd="0" destOrd="0" presId="urn:microsoft.com/office/officeart/2005/8/layout/default"/>
    <dgm:cxn modelId="{9BA961E7-7865-4111-9F3D-5CC3D495CC3A}" type="presOf" srcId="{7DBBCB05-E01E-464F-A3C0-329ACED338A5}" destId="{8BE4F734-0765-4951-AA49-C50D728A3EA8}" srcOrd="0" destOrd="0" presId="urn:microsoft.com/office/officeart/2005/8/layout/default"/>
    <dgm:cxn modelId="{49FFD0F2-AA08-444F-BCFB-472C4F1C8BC2}" type="presOf" srcId="{54FD5212-B08D-49F4-A8C3-8711F1C39780}" destId="{F7FF5344-B17A-4304-A2B1-B8971139180B}" srcOrd="0" destOrd="0" presId="urn:microsoft.com/office/officeart/2005/8/layout/default"/>
    <dgm:cxn modelId="{BE7C977D-8993-4CD1-BCD8-B60CE2B43698}" type="presParOf" srcId="{EF9715BA-4443-4BEC-BC57-7D7588332C87}" destId="{8BE4F734-0765-4951-AA49-C50D728A3EA8}" srcOrd="0" destOrd="0" presId="urn:microsoft.com/office/officeart/2005/8/layout/default"/>
    <dgm:cxn modelId="{EDA3C23F-0B23-4E63-B8B0-31353D030076}" type="presParOf" srcId="{EF9715BA-4443-4BEC-BC57-7D7588332C87}" destId="{241B2A45-1C26-45BD-98E5-838F4DE00C27}" srcOrd="1" destOrd="0" presId="urn:microsoft.com/office/officeart/2005/8/layout/default"/>
    <dgm:cxn modelId="{26B378E6-1942-44BA-BBDD-0B3C6698FF9F}" type="presParOf" srcId="{EF9715BA-4443-4BEC-BC57-7D7588332C87}" destId="{B2B94039-0F7B-4BB8-AA5A-191BAA9AE8E2}" srcOrd="2" destOrd="0" presId="urn:microsoft.com/office/officeart/2005/8/layout/default"/>
    <dgm:cxn modelId="{FA2513CF-741A-48A1-A2A7-1C1823F7A9BF}" type="presParOf" srcId="{EF9715BA-4443-4BEC-BC57-7D7588332C87}" destId="{3D190B9D-2B8B-4851-BCF5-E88D99BC0BAF}" srcOrd="3" destOrd="0" presId="urn:microsoft.com/office/officeart/2005/8/layout/default"/>
    <dgm:cxn modelId="{FB32E244-9051-4E26-9168-CD636E071516}" type="presParOf" srcId="{EF9715BA-4443-4BEC-BC57-7D7588332C87}" destId="{F7FF5344-B17A-4304-A2B1-B8971139180B}" srcOrd="4" destOrd="0" presId="urn:microsoft.com/office/officeart/2005/8/layout/default"/>
    <dgm:cxn modelId="{63AA56EE-25D4-4C9C-B584-8E8A7EFA1D1F}" type="presParOf" srcId="{EF9715BA-4443-4BEC-BC57-7D7588332C87}" destId="{CABFFC35-F8A9-43B9-94F6-E8A07294C06E}" srcOrd="5" destOrd="0" presId="urn:microsoft.com/office/officeart/2005/8/layout/default"/>
    <dgm:cxn modelId="{577CE9A5-4558-4CF5-A042-302E01264C9E}" type="presParOf" srcId="{EF9715BA-4443-4BEC-BC57-7D7588332C87}" destId="{93D30158-78FD-4507-A443-3560B625DC19}"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14E3D0-8C5A-44D6-8999-5D662A2FDF5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BBCB05-E01E-464F-A3C0-329ACED338A5}">
      <dgm:prSet/>
      <dgm:spPr/>
      <dgm:t>
        <a:bodyPr/>
        <a:lstStyle/>
        <a:p>
          <a:r>
            <a:rPr lang="en-US"/>
            <a:t>The idea here is to create a weighted average center for the clusters.</a:t>
          </a:r>
        </a:p>
      </dgm:t>
    </dgm:pt>
    <dgm:pt modelId="{28787574-9FA2-43FD-A19D-D2362FC30D48}" type="parTrans" cxnId="{B22F5B7E-85AC-4440-A53E-1DDE55227409}">
      <dgm:prSet/>
      <dgm:spPr/>
      <dgm:t>
        <a:bodyPr/>
        <a:lstStyle/>
        <a:p>
          <a:endParaRPr lang="en-US"/>
        </a:p>
      </dgm:t>
    </dgm:pt>
    <dgm:pt modelId="{6993545F-6500-44B8-B5CA-7BE053D2B1DD}" type="sibTrans" cxnId="{B22F5B7E-85AC-4440-A53E-1DDE55227409}">
      <dgm:prSet/>
      <dgm:spPr/>
      <dgm:t>
        <a:bodyPr/>
        <a:lstStyle/>
        <a:p>
          <a:endParaRPr lang="en-US"/>
        </a:p>
      </dgm:t>
    </dgm:pt>
    <dgm:pt modelId="{E3260473-8DE2-4679-9BA5-499618C02663}">
      <dgm:prSet/>
      <dgm:spPr/>
      <dgm:t>
        <a:bodyPr/>
        <a:lstStyle/>
        <a:p>
          <a:r>
            <a:rPr lang="en-US"/>
            <a:t>When a new point came and fit in an existing cluster. then assign it to that cluster </a:t>
          </a:r>
        </a:p>
      </dgm:t>
    </dgm:pt>
    <dgm:pt modelId="{39E674A8-E278-4A72-8CD0-16E33E466F40}" type="parTrans" cxnId="{B87DF727-4ACC-42E1-8595-456A47DC3336}">
      <dgm:prSet/>
      <dgm:spPr/>
      <dgm:t>
        <a:bodyPr/>
        <a:lstStyle/>
        <a:p>
          <a:endParaRPr lang="en-US"/>
        </a:p>
      </dgm:t>
    </dgm:pt>
    <dgm:pt modelId="{4D6DA82D-C39B-4903-B126-DF5AC1DE3650}" type="sibTrans" cxnId="{B87DF727-4ACC-42E1-8595-456A47DC3336}">
      <dgm:prSet/>
      <dgm:spPr/>
      <dgm:t>
        <a:bodyPr/>
        <a:lstStyle/>
        <a:p>
          <a:endParaRPr lang="en-US"/>
        </a:p>
      </dgm:t>
    </dgm:pt>
    <dgm:pt modelId="{54FD5212-B08D-49F4-A8C3-8711F1C39780}">
      <dgm:prSet/>
      <dgm:spPr/>
      <dgm:t>
        <a:bodyPr/>
        <a:lstStyle/>
        <a:p>
          <a:r>
            <a:rPr lang="en-US"/>
            <a:t>Update the cluster center to be the weighted mean of the old center and the new point.</a:t>
          </a:r>
        </a:p>
      </dgm:t>
    </dgm:pt>
    <dgm:pt modelId="{3DC8FA97-674F-4601-B8B3-60F7A018C8DF}" type="parTrans" cxnId="{BE40F301-4023-4C59-99F9-C5DEC4D280D1}">
      <dgm:prSet/>
      <dgm:spPr/>
      <dgm:t>
        <a:bodyPr/>
        <a:lstStyle/>
        <a:p>
          <a:endParaRPr lang="en-US"/>
        </a:p>
      </dgm:t>
    </dgm:pt>
    <dgm:pt modelId="{E315E652-7430-41EE-A319-A9ACD1729962}" type="sibTrans" cxnId="{BE40F301-4023-4C59-99F9-C5DEC4D280D1}">
      <dgm:prSet/>
      <dgm:spPr/>
      <dgm:t>
        <a:bodyPr/>
        <a:lstStyle/>
        <a:p>
          <a:endParaRPr lang="en-US"/>
        </a:p>
      </dgm:t>
    </dgm:pt>
    <dgm:pt modelId="{0E1C9A0E-5737-49D9-BF1C-C9FE147E4E7B}">
      <dgm:prSet/>
      <dgm:spPr/>
      <dgm:t>
        <a:bodyPr/>
        <a:lstStyle/>
        <a:p>
          <a:r>
            <a:rPr lang="en-US" dirty="0"/>
            <a:t>The weights are 1s to the new points and the clusters sizes for the old centers.</a:t>
          </a:r>
        </a:p>
      </dgm:t>
    </dgm:pt>
    <dgm:pt modelId="{8BB9B9B1-5CA3-44B4-B86A-7B7F25EE9DD2}" type="parTrans" cxnId="{B42A1E52-A6BD-40D7-A306-778695D064E9}">
      <dgm:prSet/>
      <dgm:spPr/>
      <dgm:t>
        <a:bodyPr/>
        <a:lstStyle/>
        <a:p>
          <a:endParaRPr lang="en-US"/>
        </a:p>
      </dgm:t>
    </dgm:pt>
    <dgm:pt modelId="{AFBECFF2-89BA-4FC4-B1EC-8D22309E1487}" type="sibTrans" cxnId="{B42A1E52-A6BD-40D7-A306-778695D064E9}">
      <dgm:prSet/>
      <dgm:spPr/>
      <dgm:t>
        <a:bodyPr/>
        <a:lstStyle/>
        <a:p>
          <a:endParaRPr lang="en-US"/>
        </a:p>
      </dgm:t>
    </dgm:pt>
    <dgm:pt modelId="{C29C07DB-4CB9-4C41-8AD7-2A32C4659460}" type="pres">
      <dgm:prSet presAssocID="{1B14E3D0-8C5A-44D6-8999-5D662A2FDF57}" presName="root" presStyleCnt="0">
        <dgm:presLayoutVars>
          <dgm:dir/>
          <dgm:resizeHandles val="exact"/>
        </dgm:presLayoutVars>
      </dgm:prSet>
      <dgm:spPr/>
    </dgm:pt>
    <dgm:pt modelId="{A1562C73-B81C-4D23-AC8E-A8682BE72475}" type="pres">
      <dgm:prSet presAssocID="{7DBBCB05-E01E-464F-A3C0-329ACED338A5}" presName="compNode" presStyleCnt="0"/>
      <dgm:spPr/>
    </dgm:pt>
    <dgm:pt modelId="{141B424F-E228-4FD2-86A5-E80C8066A2EA}" type="pres">
      <dgm:prSet presAssocID="{7DBBCB05-E01E-464F-A3C0-329ACED338A5}" presName="bgRect" presStyleLbl="bgShp" presStyleIdx="0" presStyleCnt="4"/>
      <dgm:spPr/>
    </dgm:pt>
    <dgm:pt modelId="{CFDA7526-357C-4EDA-AC9C-23DC2A5875BF}" type="pres">
      <dgm:prSet presAssocID="{7DBBCB05-E01E-464F-A3C0-329ACED338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F71B8092-FDC9-45D0-9614-A03A81E66FF3}" type="pres">
      <dgm:prSet presAssocID="{7DBBCB05-E01E-464F-A3C0-329ACED338A5}" presName="spaceRect" presStyleCnt="0"/>
      <dgm:spPr/>
    </dgm:pt>
    <dgm:pt modelId="{74EF0B78-F05F-4D0E-954A-CAD23099A497}" type="pres">
      <dgm:prSet presAssocID="{7DBBCB05-E01E-464F-A3C0-329ACED338A5}" presName="parTx" presStyleLbl="revTx" presStyleIdx="0" presStyleCnt="4">
        <dgm:presLayoutVars>
          <dgm:chMax val="0"/>
          <dgm:chPref val="0"/>
        </dgm:presLayoutVars>
      </dgm:prSet>
      <dgm:spPr/>
    </dgm:pt>
    <dgm:pt modelId="{542497C8-FE8D-4185-B771-452F6B855C56}" type="pres">
      <dgm:prSet presAssocID="{6993545F-6500-44B8-B5CA-7BE053D2B1DD}" presName="sibTrans" presStyleCnt="0"/>
      <dgm:spPr/>
    </dgm:pt>
    <dgm:pt modelId="{59CAE2BE-051D-4015-96D8-AEDB6915AE92}" type="pres">
      <dgm:prSet presAssocID="{E3260473-8DE2-4679-9BA5-499618C02663}" presName="compNode" presStyleCnt="0"/>
      <dgm:spPr/>
    </dgm:pt>
    <dgm:pt modelId="{4122BC19-7FD7-4844-820D-603009704D43}" type="pres">
      <dgm:prSet presAssocID="{E3260473-8DE2-4679-9BA5-499618C02663}" presName="bgRect" presStyleLbl="bgShp" presStyleIdx="1" presStyleCnt="4"/>
      <dgm:spPr/>
    </dgm:pt>
    <dgm:pt modelId="{8E7018F0-161E-4A8E-B6D0-1960753A191C}" type="pres">
      <dgm:prSet presAssocID="{E3260473-8DE2-4679-9BA5-499618C026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DF3CD531-2F65-48EB-9348-89490410D2DF}" type="pres">
      <dgm:prSet presAssocID="{E3260473-8DE2-4679-9BA5-499618C02663}" presName="spaceRect" presStyleCnt="0"/>
      <dgm:spPr/>
    </dgm:pt>
    <dgm:pt modelId="{E89A94D0-6058-4F0C-8743-0EFE421BBB77}" type="pres">
      <dgm:prSet presAssocID="{E3260473-8DE2-4679-9BA5-499618C02663}" presName="parTx" presStyleLbl="revTx" presStyleIdx="1" presStyleCnt="4">
        <dgm:presLayoutVars>
          <dgm:chMax val="0"/>
          <dgm:chPref val="0"/>
        </dgm:presLayoutVars>
      </dgm:prSet>
      <dgm:spPr/>
    </dgm:pt>
    <dgm:pt modelId="{EF15D27A-6F8E-4986-921F-4F1B533C9EF8}" type="pres">
      <dgm:prSet presAssocID="{4D6DA82D-C39B-4903-B126-DF5AC1DE3650}" presName="sibTrans" presStyleCnt="0"/>
      <dgm:spPr/>
    </dgm:pt>
    <dgm:pt modelId="{C1731C50-35F5-4CED-9560-6BD40BFA58C3}" type="pres">
      <dgm:prSet presAssocID="{54FD5212-B08D-49F4-A8C3-8711F1C39780}" presName="compNode" presStyleCnt="0"/>
      <dgm:spPr/>
    </dgm:pt>
    <dgm:pt modelId="{0900FCE1-7DE0-4E60-B1C8-FF65BC8A2639}" type="pres">
      <dgm:prSet presAssocID="{54FD5212-B08D-49F4-A8C3-8711F1C39780}" presName="bgRect" presStyleLbl="bgShp" presStyleIdx="2" presStyleCnt="4"/>
      <dgm:spPr/>
    </dgm:pt>
    <dgm:pt modelId="{F339ED17-38EC-4C77-8274-661F6F7F1DFA}" type="pres">
      <dgm:prSet presAssocID="{54FD5212-B08D-49F4-A8C3-8711F1C397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rmalDistribution"/>
        </a:ext>
      </dgm:extLst>
    </dgm:pt>
    <dgm:pt modelId="{F8FF7B64-05D3-49F3-BE2D-42C927D05BAC}" type="pres">
      <dgm:prSet presAssocID="{54FD5212-B08D-49F4-A8C3-8711F1C39780}" presName="spaceRect" presStyleCnt="0"/>
      <dgm:spPr/>
    </dgm:pt>
    <dgm:pt modelId="{9489B2D8-65C7-4384-96C0-259616366D31}" type="pres">
      <dgm:prSet presAssocID="{54FD5212-B08D-49F4-A8C3-8711F1C39780}" presName="parTx" presStyleLbl="revTx" presStyleIdx="2" presStyleCnt="4">
        <dgm:presLayoutVars>
          <dgm:chMax val="0"/>
          <dgm:chPref val="0"/>
        </dgm:presLayoutVars>
      </dgm:prSet>
      <dgm:spPr/>
    </dgm:pt>
    <dgm:pt modelId="{FCCFCEDB-77AE-4CC7-9E52-EC7BB4394917}" type="pres">
      <dgm:prSet presAssocID="{E315E652-7430-41EE-A319-A9ACD1729962}" presName="sibTrans" presStyleCnt="0"/>
      <dgm:spPr/>
    </dgm:pt>
    <dgm:pt modelId="{E6B5258D-5253-4B31-AB2E-00E5ADEFA9F5}" type="pres">
      <dgm:prSet presAssocID="{0E1C9A0E-5737-49D9-BF1C-C9FE147E4E7B}" presName="compNode" presStyleCnt="0"/>
      <dgm:spPr/>
    </dgm:pt>
    <dgm:pt modelId="{F0613A39-CA6D-4675-86D4-26FB3510BDA0}" type="pres">
      <dgm:prSet presAssocID="{0E1C9A0E-5737-49D9-BF1C-C9FE147E4E7B}" presName="bgRect" presStyleLbl="bgShp" presStyleIdx="3" presStyleCnt="4"/>
      <dgm:spPr/>
    </dgm:pt>
    <dgm:pt modelId="{611A58A0-6DE8-4120-A1AE-DFC5E7A4ABB2}" type="pres">
      <dgm:prSet presAssocID="{0E1C9A0E-5737-49D9-BF1C-C9FE147E4E7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1141F1D8-597F-4771-AC0F-AC3B98EADFE9}" type="pres">
      <dgm:prSet presAssocID="{0E1C9A0E-5737-49D9-BF1C-C9FE147E4E7B}" presName="spaceRect" presStyleCnt="0"/>
      <dgm:spPr/>
    </dgm:pt>
    <dgm:pt modelId="{00D20FB5-9435-4277-9E96-62B5C793D3A4}" type="pres">
      <dgm:prSet presAssocID="{0E1C9A0E-5737-49D9-BF1C-C9FE147E4E7B}" presName="parTx" presStyleLbl="revTx" presStyleIdx="3" presStyleCnt="4">
        <dgm:presLayoutVars>
          <dgm:chMax val="0"/>
          <dgm:chPref val="0"/>
        </dgm:presLayoutVars>
      </dgm:prSet>
      <dgm:spPr/>
    </dgm:pt>
  </dgm:ptLst>
  <dgm:cxnLst>
    <dgm:cxn modelId="{BE40F301-4023-4C59-99F9-C5DEC4D280D1}" srcId="{1B14E3D0-8C5A-44D6-8999-5D662A2FDF57}" destId="{54FD5212-B08D-49F4-A8C3-8711F1C39780}" srcOrd="2" destOrd="0" parTransId="{3DC8FA97-674F-4601-B8B3-60F7A018C8DF}" sibTransId="{E315E652-7430-41EE-A319-A9ACD1729962}"/>
    <dgm:cxn modelId="{F236DF24-D38E-4F54-838E-9A6BB0B6CD78}" type="presOf" srcId="{54FD5212-B08D-49F4-A8C3-8711F1C39780}" destId="{9489B2D8-65C7-4384-96C0-259616366D31}" srcOrd="0" destOrd="0" presId="urn:microsoft.com/office/officeart/2018/2/layout/IconVerticalSolidList"/>
    <dgm:cxn modelId="{B87DF727-4ACC-42E1-8595-456A47DC3336}" srcId="{1B14E3D0-8C5A-44D6-8999-5D662A2FDF57}" destId="{E3260473-8DE2-4679-9BA5-499618C02663}" srcOrd="1" destOrd="0" parTransId="{39E674A8-E278-4A72-8CD0-16E33E466F40}" sibTransId="{4D6DA82D-C39B-4903-B126-DF5AC1DE3650}"/>
    <dgm:cxn modelId="{82D81532-D207-4917-962D-E60069556141}" type="presOf" srcId="{E3260473-8DE2-4679-9BA5-499618C02663}" destId="{E89A94D0-6058-4F0C-8743-0EFE421BBB77}" srcOrd="0" destOrd="0" presId="urn:microsoft.com/office/officeart/2018/2/layout/IconVerticalSolidList"/>
    <dgm:cxn modelId="{B42A1E52-A6BD-40D7-A306-778695D064E9}" srcId="{1B14E3D0-8C5A-44D6-8999-5D662A2FDF57}" destId="{0E1C9A0E-5737-49D9-BF1C-C9FE147E4E7B}" srcOrd="3" destOrd="0" parTransId="{8BB9B9B1-5CA3-44B4-B86A-7B7F25EE9DD2}" sibTransId="{AFBECFF2-89BA-4FC4-B1EC-8D22309E1487}"/>
    <dgm:cxn modelId="{B22F5B7E-85AC-4440-A53E-1DDE55227409}" srcId="{1B14E3D0-8C5A-44D6-8999-5D662A2FDF57}" destId="{7DBBCB05-E01E-464F-A3C0-329ACED338A5}" srcOrd="0" destOrd="0" parTransId="{28787574-9FA2-43FD-A19D-D2362FC30D48}" sibTransId="{6993545F-6500-44B8-B5CA-7BE053D2B1DD}"/>
    <dgm:cxn modelId="{8695C091-E547-4D94-A2FB-3C0FCD7560D6}" type="presOf" srcId="{7DBBCB05-E01E-464F-A3C0-329ACED338A5}" destId="{74EF0B78-F05F-4D0E-954A-CAD23099A497}" srcOrd="0" destOrd="0" presId="urn:microsoft.com/office/officeart/2018/2/layout/IconVerticalSolidList"/>
    <dgm:cxn modelId="{9ACCB0E7-F703-4D07-8783-59F9F9EEC8B4}" type="presOf" srcId="{0E1C9A0E-5737-49D9-BF1C-C9FE147E4E7B}" destId="{00D20FB5-9435-4277-9E96-62B5C793D3A4}" srcOrd="0" destOrd="0" presId="urn:microsoft.com/office/officeart/2018/2/layout/IconVerticalSolidList"/>
    <dgm:cxn modelId="{5C9B21F9-3C94-4CA2-99E2-1246DAFDA534}" type="presOf" srcId="{1B14E3D0-8C5A-44D6-8999-5D662A2FDF57}" destId="{C29C07DB-4CB9-4C41-8AD7-2A32C4659460}" srcOrd="0" destOrd="0" presId="urn:microsoft.com/office/officeart/2018/2/layout/IconVerticalSolidList"/>
    <dgm:cxn modelId="{9C30F18B-F560-4B33-AA54-00E641A3CEB6}" type="presParOf" srcId="{C29C07DB-4CB9-4C41-8AD7-2A32C4659460}" destId="{A1562C73-B81C-4D23-AC8E-A8682BE72475}" srcOrd="0" destOrd="0" presId="urn:microsoft.com/office/officeart/2018/2/layout/IconVerticalSolidList"/>
    <dgm:cxn modelId="{4305F6D9-C17A-4E4F-A41C-5930B3D78E2E}" type="presParOf" srcId="{A1562C73-B81C-4D23-AC8E-A8682BE72475}" destId="{141B424F-E228-4FD2-86A5-E80C8066A2EA}" srcOrd="0" destOrd="0" presId="urn:microsoft.com/office/officeart/2018/2/layout/IconVerticalSolidList"/>
    <dgm:cxn modelId="{50F50BC2-F510-40DD-A68C-A9A75E041EE9}" type="presParOf" srcId="{A1562C73-B81C-4D23-AC8E-A8682BE72475}" destId="{CFDA7526-357C-4EDA-AC9C-23DC2A5875BF}" srcOrd="1" destOrd="0" presId="urn:microsoft.com/office/officeart/2018/2/layout/IconVerticalSolidList"/>
    <dgm:cxn modelId="{B6AD534D-B9CD-464C-8FD3-A4FF5B477C00}" type="presParOf" srcId="{A1562C73-B81C-4D23-AC8E-A8682BE72475}" destId="{F71B8092-FDC9-45D0-9614-A03A81E66FF3}" srcOrd="2" destOrd="0" presId="urn:microsoft.com/office/officeart/2018/2/layout/IconVerticalSolidList"/>
    <dgm:cxn modelId="{9393E1E7-8A0E-4934-BEAC-9BA0CFE875E7}" type="presParOf" srcId="{A1562C73-B81C-4D23-AC8E-A8682BE72475}" destId="{74EF0B78-F05F-4D0E-954A-CAD23099A497}" srcOrd="3" destOrd="0" presId="urn:microsoft.com/office/officeart/2018/2/layout/IconVerticalSolidList"/>
    <dgm:cxn modelId="{69C77EAD-E0A4-4B38-9706-C47191CEA357}" type="presParOf" srcId="{C29C07DB-4CB9-4C41-8AD7-2A32C4659460}" destId="{542497C8-FE8D-4185-B771-452F6B855C56}" srcOrd="1" destOrd="0" presId="urn:microsoft.com/office/officeart/2018/2/layout/IconVerticalSolidList"/>
    <dgm:cxn modelId="{D0B084AF-EEC2-403C-8CC1-786C6C83572B}" type="presParOf" srcId="{C29C07DB-4CB9-4C41-8AD7-2A32C4659460}" destId="{59CAE2BE-051D-4015-96D8-AEDB6915AE92}" srcOrd="2" destOrd="0" presId="urn:microsoft.com/office/officeart/2018/2/layout/IconVerticalSolidList"/>
    <dgm:cxn modelId="{8ED61764-2C0F-498A-9387-008A688A6CBE}" type="presParOf" srcId="{59CAE2BE-051D-4015-96D8-AEDB6915AE92}" destId="{4122BC19-7FD7-4844-820D-603009704D43}" srcOrd="0" destOrd="0" presId="urn:microsoft.com/office/officeart/2018/2/layout/IconVerticalSolidList"/>
    <dgm:cxn modelId="{9A98AF40-DFC5-4BAB-82B0-82FA61691419}" type="presParOf" srcId="{59CAE2BE-051D-4015-96D8-AEDB6915AE92}" destId="{8E7018F0-161E-4A8E-B6D0-1960753A191C}" srcOrd="1" destOrd="0" presId="urn:microsoft.com/office/officeart/2018/2/layout/IconVerticalSolidList"/>
    <dgm:cxn modelId="{699ECAB3-0682-48FB-9DEC-572D48CCDA25}" type="presParOf" srcId="{59CAE2BE-051D-4015-96D8-AEDB6915AE92}" destId="{DF3CD531-2F65-48EB-9348-89490410D2DF}" srcOrd="2" destOrd="0" presId="urn:microsoft.com/office/officeart/2018/2/layout/IconVerticalSolidList"/>
    <dgm:cxn modelId="{5315647D-C800-4E88-9EA3-379FA52CB860}" type="presParOf" srcId="{59CAE2BE-051D-4015-96D8-AEDB6915AE92}" destId="{E89A94D0-6058-4F0C-8743-0EFE421BBB77}" srcOrd="3" destOrd="0" presId="urn:microsoft.com/office/officeart/2018/2/layout/IconVerticalSolidList"/>
    <dgm:cxn modelId="{63ABF0AB-18E7-45E3-A7DF-58F6A917A21F}" type="presParOf" srcId="{C29C07DB-4CB9-4C41-8AD7-2A32C4659460}" destId="{EF15D27A-6F8E-4986-921F-4F1B533C9EF8}" srcOrd="3" destOrd="0" presId="urn:microsoft.com/office/officeart/2018/2/layout/IconVerticalSolidList"/>
    <dgm:cxn modelId="{1B4E9930-9F63-44AD-9AEB-0E2B3709080D}" type="presParOf" srcId="{C29C07DB-4CB9-4C41-8AD7-2A32C4659460}" destId="{C1731C50-35F5-4CED-9560-6BD40BFA58C3}" srcOrd="4" destOrd="0" presId="urn:microsoft.com/office/officeart/2018/2/layout/IconVerticalSolidList"/>
    <dgm:cxn modelId="{3DDC244A-53B4-4C72-80D1-CDED705AFA51}" type="presParOf" srcId="{C1731C50-35F5-4CED-9560-6BD40BFA58C3}" destId="{0900FCE1-7DE0-4E60-B1C8-FF65BC8A2639}" srcOrd="0" destOrd="0" presId="urn:microsoft.com/office/officeart/2018/2/layout/IconVerticalSolidList"/>
    <dgm:cxn modelId="{84223CC1-97B9-4A4C-B407-CD81ADE6A8B7}" type="presParOf" srcId="{C1731C50-35F5-4CED-9560-6BD40BFA58C3}" destId="{F339ED17-38EC-4C77-8274-661F6F7F1DFA}" srcOrd="1" destOrd="0" presId="urn:microsoft.com/office/officeart/2018/2/layout/IconVerticalSolidList"/>
    <dgm:cxn modelId="{D6DF7E49-DDE7-4EC0-920F-17135E163D1B}" type="presParOf" srcId="{C1731C50-35F5-4CED-9560-6BD40BFA58C3}" destId="{F8FF7B64-05D3-49F3-BE2D-42C927D05BAC}" srcOrd="2" destOrd="0" presId="urn:microsoft.com/office/officeart/2018/2/layout/IconVerticalSolidList"/>
    <dgm:cxn modelId="{2FD1B37A-5EB1-4BCE-A492-6A4CA324B996}" type="presParOf" srcId="{C1731C50-35F5-4CED-9560-6BD40BFA58C3}" destId="{9489B2D8-65C7-4384-96C0-259616366D31}" srcOrd="3" destOrd="0" presId="urn:microsoft.com/office/officeart/2018/2/layout/IconVerticalSolidList"/>
    <dgm:cxn modelId="{AACF07AC-9359-4306-96CC-9EA6501E3C93}" type="presParOf" srcId="{C29C07DB-4CB9-4C41-8AD7-2A32C4659460}" destId="{FCCFCEDB-77AE-4CC7-9E52-EC7BB4394917}" srcOrd="5" destOrd="0" presId="urn:microsoft.com/office/officeart/2018/2/layout/IconVerticalSolidList"/>
    <dgm:cxn modelId="{F7D43BB1-307E-44C3-AF67-2401CFA9B3B0}" type="presParOf" srcId="{C29C07DB-4CB9-4C41-8AD7-2A32C4659460}" destId="{E6B5258D-5253-4B31-AB2E-00E5ADEFA9F5}" srcOrd="6" destOrd="0" presId="urn:microsoft.com/office/officeart/2018/2/layout/IconVerticalSolidList"/>
    <dgm:cxn modelId="{F4AD2896-641C-412F-94ED-13F4B3CE1911}" type="presParOf" srcId="{E6B5258D-5253-4B31-AB2E-00E5ADEFA9F5}" destId="{F0613A39-CA6D-4675-86D4-26FB3510BDA0}" srcOrd="0" destOrd="0" presId="urn:microsoft.com/office/officeart/2018/2/layout/IconVerticalSolidList"/>
    <dgm:cxn modelId="{0CF762FD-F333-4891-861E-04D4BAEEDED8}" type="presParOf" srcId="{E6B5258D-5253-4B31-AB2E-00E5ADEFA9F5}" destId="{611A58A0-6DE8-4120-A1AE-DFC5E7A4ABB2}" srcOrd="1" destOrd="0" presId="urn:microsoft.com/office/officeart/2018/2/layout/IconVerticalSolidList"/>
    <dgm:cxn modelId="{3B671BB2-3DAD-4012-870B-AF5A66CD1B7A}" type="presParOf" srcId="{E6B5258D-5253-4B31-AB2E-00E5ADEFA9F5}" destId="{1141F1D8-597F-4771-AC0F-AC3B98EADFE9}" srcOrd="2" destOrd="0" presId="urn:microsoft.com/office/officeart/2018/2/layout/IconVerticalSolidList"/>
    <dgm:cxn modelId="{C141C2CF-9194-4ADB-BF39-194705553F7F}" type="presParOf" srcId="{E6B5258D-5253-4B31-AB2E-00E5ADEFA9F5}" destId="{00D20FB5-9435-4277-9E96-62B5C793D3A4}"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B7F7D5-564B-4121-8597-B63737FFD53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B274C03-257A-4D5C-93AD-5E5CED50FFF0}">
      <dgm:prSet/>
      <dgm:spPr/>
      <dgm:t>
        <a:bodyPr/>
        <a:lstStyle/>
        <a:p>
          <a:r>
            <a:rPr lang="en-US"/>
            <a:t>Generating 300 random points around 4 centers.</a:t>
          </a:r>
        </a:p>
      </dgm:t>
    </dgm:pt>
    <dgm:pt modelId="{6FAF1A60-1CD0-41A0-B50D-C9354A3BFC02}" type="parTrans" cxnId="{F22A28F7-7910-47D5-9949-F3FA9B22BF2D}">
      <dgm:prSet/>
      <dgm:spPr/>
      <dgm:t>
        <a:bodyPr/>
        <a:lstStyle/>
        <a:p>
          <a:endParaRPr lang="en-US"/>
        </a:p>
      </dgm:t>
    </dgm:pt>
    <dgm:pt modelId="{849BC66D-CAFD-4C55-A2E3-52B0106E6D7F}" type="sibTrans" cxnId="{F22A28F7-7910-47D5-9949-F3FA9B22BF2D}">
      <dgm:prSet/>
      <dgm:spPr/>
      <dgm:t>
        <a:bodyPr/>
        <a:lstStyle/>
        <a:p>
          <a:endParaRPr lang="en-US"/>
        </a:p>
      </dgm:t>
    </dgm:pt>
    <dgm:pt modelId="{5FE8D6E3-2872-4286-BAA5-D703A6152A34}">
      <dgm:prSet/>
      <dgm:spPr/>
      <dgm:t>
        <a:bodyPr/>
        <a:lstStyle/>
        <a:p>
          <a:r>
            <a:rPr lang="en-US"/>
            <a:t>K-Means</a:t>
          </a:r>
        </a:p>
      </dgm:t>
    </dgm:pt>
    <dgm:pt modelId="{371A5743-15AF-47F6-A5F2-746252D7EA2D}" type="parTrans" cxnId="{C59BD7AC-740E-4316-AD6C-0D16F7A6FD06}">
      <dgm:prSet/>
      <dgm:spPr/>
      <dgm:t>
        <a:bodyPr/>
        <a:lstStyle/>
        <a:p>
          <a:endParaRPr lang="en-US"/>
        </a:p>
      </dgm:t>
    </dgm:pt>
    <dgm:pt modelId="{41DB9F27-B848-4BB3-84FD-D5173FE4FF73}" type="sibTrans" cxnId="{C59BD7AC-740E-4316-AD6C-0D16F7A6FD06}">
      <dgm:prSet/>
      <dgm:spPr/>
      <dgm:t>
        <a:bodyPr/>
        <a:lstStyle/>
        <a:p>
          <a:endParaRPr lang="en-US"/>
        </a:p>
      </dgm:t>
    </dgm:pt>
    <dgm:pt modelId="{1CDC7493-3249-4654-8B6A-14BCA12157AF}">
      <dgm:prSet/>
      <dgm:spPr/>
      <dgm:t>
        <a:bodyPr/>
        <a:lstStyle/>
        <a:p>
          <a:r>
            <a:rPr lang="en-US"/>
            <a:t>Single pass K-Means</a:t>
          </a:r>
        </a:p>
      </dgm:t>
    </dgm:pt>
    <dgm:pt modelId="{74798184-CCF9-4218-B06E-F8E21383F4B3}" type="parTrans" cxnId="{E9054E67-9A32-4972-B0C0-93AFF571913D}">
      <dgm:prSet/>
      <dgm:spPr/>
      <dgm:t>
        <a:bodyPr/>
        <a:lstStyle/>
        <a:p>
          <a:endParaRPr lang="en-US"/>
        </a:p>
      </dgm:t>
    </dgm:pt>
    <dgm:pt modelId="{5345860C-B75F-4BE0-9A73-A01A8DAB2005}" type="sibTrans" cxnId="{E9054E67-9A32-4972-B0C0-93AFF571913D}">
      <dgm:prSet/>
      <dgm:spPr/>
      <dgm:t>
        <a:bodyPr/>
        <a:lstStyle/>
        <a:p>
          <a:endParaRPr lang="en-US"/>
        </a:p>
      </dgm:t>
    </dgm:pt>
    <dgm:pt modelId="{A4824E88-1176-4B83-B6E5-F0ED9CAAF5EE}">
      <dgm:prSet/>
      <dgm:spPr/>
      <dgm:t>
        <a:bodyPr/>
        <a:lstStyle/>
        <a:p>
          <a:r>
            <a:rPr lang="en-US"/>
            <a:t>Leader</a:t>
          </a:r>
        </a:p>
      </dgm:t>
    </dgm:pt>
    <dgm:pt modelId="{7CBE7C72-3B82-42C2-9A68-482EFE9E0020}" type="parTrans" cxnId="{7B69FE3A-262F-477D-B820-AD981B561DAB}">
      <dgm:prSet/>
      <dgm:spPr/>
      <dgm:t>
        <a:bodyPr/>
        <a:lstStyle/>
        <a:p>
          <a:endParaRPr lang="en-US"/>
        </a:p>
      </dgm:t>
    </dgm:pt>
    <dgm:pt modelId="{89CFD41F-8F84-4E1D-9FD3-93458A55B16C}" type="sibTrans" cxnId="{7B69FE3A-262F-477D-B820-AD981B561DAB}">
      <dgm:prSet/>
      <dgm:spPr/>
      <dgm:t>
        <a:bodyPr/>
        <a:lstStyle/>
        <a:p>
          <a:endParaRPr lang="en-US"/>
        </a:p>
      </dgm:t>
    </dgm:pt>
    <dgm:pt modelId="{42F9652E-D505-4D65-9274-FA82510897CD}" type="pres">
      <dgm:prSet presAssocID="{23B7F7D5-564B-4121-8597-B63737FFD536}" presName="root" presStyleCnt="0">
        <dgm:presLayoutVars>
          <dgm:dir/>
          <dgm:resizeHandles val="exact"/>
        </dgm:presLayoutVars>
      </dgm:prSet>
      <dgm:spPr/>
    </dgm:pt>
    <dgm:pt modelId="{72F44464-E038-44FB-AC89-F84048BD637E}" type="pres">
      <dgm:prSet presAssocID="{5B274C03-257A-4D5C-93AD-5E5CED50FFF0}" presName="compNode" presStyleCnt="0"/>
      <dgm:spPr/>
    </dgm:pt>
    <dgm:pt modelId="{F56CF2A8-9409-4996-94CD-4071C69DA64D}" type="pres">
      <dgm:prSet presAssocID="{5B274C03-257A-4D5C-93AD-5E5CED50FF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B7090439-149D-4DB9-932B-1C82AA7DB43E}" type="pres">
      <dgm:prSet presAssocID="{5B274C03-257A-4D5C-93AD-5E5CED50FFF0}" presName="spaceRect" presStyleCnt="0"/>
      <dgm:spPr/>
    </dgm:pt>
    <dgm:pt modelId="{C2A4A73D-DA9E-4D9D-B233-5C93846DA20A}" type="pres">
      <dgm:prSet presAssocID="{5B274C03-257A-4D5C-93AD-5E5CED50FFF0}" presName="textRect" presStyleLbl="revTx" presStyleIdx="0" presStyleCnt="4">
        <dgm:presLayoutVars>
          <dgm:chMax val="1"/>
          <dgm:chPref val="1"/>
        </dgm:presLayoutVars>
      </dgm:prSet>
      <dgm:spPr/>
    </dgm:pt>
    <dgm:pt modelId="{B233230C-8698-4F2C-A117-BCE08CBCEF98}" type="pres">
      <dgm:prSet presAssocID="{849BC66D-CAFD-4C55-A2E3-52B0106E6D7F}" presName="sibTrans" presStyleCnt="0"/>
      <dgm:spPr/>
    </dgm:pt>
    <dgm:pt modelId="{F8781AE9-C28E-4A15-B3E8-474703DFDFAF}" type="pres">
      <dgm:prSet presAssocID="{5FE8D6E3-2872-4286-BAA5-D703A6152A34}" presName="compNode" presStyleCnt="0"/>
      <dgm:spPr/>
    </dgm:pt>
    <dgm:pt modelId="{B4E2BF96-8330-45AB-98FB-E1B32929BA50}" type="pres">
      <dgm:prSet presAssocID="{5FE8D6E3-2872-4286-BAA5-D703A6152A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55C941E7-E65B-4CD9-9335-61ADFD043F8B}" type="pres">
      <dgm:prSet presAssocID="{5FE8D6E3-2872-4286-BAA5-D703A6152A34}" presName="spaceRect" presStyleCnt="0"/>
      <dgm:spPr/>
    </dgm:pt>
    <dgm:pt modelId="{349E5D45-F88B-4AD9-AC23-670F6A8634B9}" type="pres">
      <dgm:prSet presAssocID="{5FE8D6E3-2872-4286-BAA5-D703A6152A34}" presName="textRect" presStyleLbl="revTx" presStyleIdx="1" presStyleCnt="4">
        <dgm:presLayoutVars>
          <dgm:chMax val="1"/>
          <dgm:chPref val="1"/>
        </dgm:presLayoutVars>
      </dgm:prSet>
      <dgm:spPr/>
    </dgm:pt>
    <dgm:pt modelId="{F83C4847-E8BC-478F-81A2-88B3492E3151}" type="pres">
      <dgm:prSet presAssocID="{41DB9F27-B848-4BB3-84FD-D5173FE4FF73}" presName="sibTrans" presStyleCnt="0"/>
      <dgm:spPr/>
    </dgm:pt>
    <dgm:pt modelId="{866F97D3-BFB9-4138-950B-0E520227A821}" type="pres">
      <dgm:prSet presAssocID="{1CDC7493-3249-4654-8B6A-14BCA12157AF}" presName="compNode" presStyleCnt="0"/>
      <dgm:spPr/>
    </dgm:pt>
    <dgm:pt modelId="{4C29E711-8B95-4162-8933-EFBDFC683E8D}" type="pres">
      <dgm:prSet presAssocID="{1CDC7493-3249-4654-8B6A-14BCA12157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alArts"/>
        </a:ext>
      </dgm:extLst>
    </dgm:pt>
    <dgm:pt modelId="{3616388F-5D06-4087-B9A0-16405B9B7B49}" type="pres">
      <dgm:prSet presAssocID="{1CDC7493-3249-4654-8B6A-14BCA12157AF}" presName="spaceRect" presStyleCnt="0"/>
      <dgm:spPr/>
    </dgm:pt>
    <dgm:pt modelId="{1BBD5659-8E33-4937-AEAF-1BD6E01B890F}" type="pres">
      <dgm:prSet presAssocID="{1CDC7493-3249-4654-8B6A-14BCA12157AF}" presName="textRect" presStyleLbl="revTx" presStyleIdx="2" presStyleCnt="4">
        <dgm:presLayoutVars>
          <dgm:chMax val="1"/>
          <dgm:chPref val="1"/>
        </dgm:presLayoutVars>
      </dgm:prSet>
      <dgm:spPr/>
    </dgm:pt>
    <dgm:pt modelId="{17148DD9-3156-447F-8B10-9BCB8C070C01}" type="pres">
      <dgm:prSet presAssocID="{5345860C-B75F-4BE0-9A73-A01A8DAB2005}" presName="sibTrans" presStyleCnt="0"/>
      <dgm:spPr/>
    </dgm:pt>
    <dgm:pt modelId="{EDED9581-862A-42D8-9319-34B0F7FD4CC2}" type="pres">
      <dgm:prSet presAssocID="{A4824E88-1176-4B83-B6E5-F0ED9CAAF5EE}" presName="compNode" presStyleCnt="0"/>
      <dgm:spPr/>
    </dgm:pt>
    <dgm:pt modelId="{45349102-61A6-4C75-86E6-2ADBF8FC0B2E}" type="pres">
      <dgm:prSet presAssocID="{A4824E88-1176-4B83-B6E5-F0ED9CAAF5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355A34AE-5763-4182-B4FE-0A06A4E4F9DE}" type="pres">
      <dgm:prSet presAssocID="{A4824E88-1176-4B83-B6E5-F0ED9CAAF5EE}" presName="spaceRect" presStyleCnt="0"/>
      <dgm:spPr/>
    </dgm:pt>
    <dgm:pt modelId="{AA48412A-DC38-46A7-8A29-B3F22A5D3E3C}" type="pres">
      <dgm:prSet presAssocID="{A4824E88-1176-4B83-B6E5-F0ED9CAAF5EE}" presName="textRect" presStyleLbl="revTx" presStyleIdx="3" presStyleCnt="4">
        <dgm:presLayoutVars>
          <dgm:chMax val="1"/>
          <dgm:chPref val="1"/>
        </dgm:presLayoutVars>
      </dgm:prSet>
      <dgm:spPr/>
    </dgm:pt>
  </dgm:ptLst>
  <dgm:cxnLst>
    <dgm:cxn modelId="{61031901-1E00-460B-96E2-0FF17B7F1025}" type="presOf" srcId="{5B274C03-257A-4D5C-93AD-5E5CED50FFF0}" destId="{C2A4A73D-DA9E-4D9D-B233-5C93846DA20A}" srcOrd="0" destOrd="0" presId="urn:microsoft.com/office/officeart/2018/2/layout/IconLabelList"/>
    <dgm:cxn modelId="{A04D5010-C47B-480D-B73C-618F6B7817C5}" type="presOf" srcId="{5FE8D6E3-2872-4286-BAA5-D703A6152A34}" destId="{349E5D45-F88B-4AD9-AC23-670F6A8634B9}" srcOrd="0" destOrd="0" presId="urn:microsoft.com/office/officeart/2018/2/layout/IconLabelList"/>
    <dgm:cxn modelId="{8D6F0034-D6FA-4B19-AF3B-9D78DA569EE8}" type="presOf" srcId="{A4824E88-1176-4B83-B6E5-F0ED9CAAF5EE}" destId="{AA48412A-DC38-46A7-8A29-B3F22A5D3E3C}" srcOrd="0" destOrd="0" presId="urn:microsoft.com/office/officeart/2018/2/layout/IconLabelList"/>
    <dgm:cxn modelId="{7B69FE3A-262F-477D-B820-AD981B561DAB}" srcId="{23B7F7D5-564B-4121-8597-B63737FFD536}" destId="{A4824E88-1176-4B83-B6E5-F0ED9CAAF5EE}" srcOrd="3" destOrd="0" parTransId="{7CBE7C72-3B82-42C2-9A68-482EFE9E0020}" sibTransId="{89CFD41F-8F84-4E1D-9FD3-93458A55B16C}"/>
    <dgm:cxn modelId="{E9054E67-9A32-4972-B0C0-93AFF571913D}" srcId="{23B7F7D5-564B-4121-8597-B63737FFD536}" destId="{1CDC7493-3249-4654-8B6A-14BCA12157AF}" srcOrd="2" destOrd="0" parTransId="{74798184-CCF9-4218-B06E-F8E21383F4B3}" sibTransId="{5345860C-B75F-4BE0-9A73-A01A8DAB2005}"/>
    <dgm:cxn modelId="{1BFFD078-4D90-435B-B13D-44563675D9DC}" type="presOf" srcId="{23B7F7D5-564B-4121-8597-B63737FFD536}" destId="{42F9652E-D505-4D65-9274-FA82510897CD}" srcOrd="0" destOrd="0" presId="urn:microsoft.com/office/officeart/2018/2/layout/IconLabelList"/>
    <dgm:cxn modelId="{C59BD7AC-740E-4316-AD6C-0D16F7A6FD06}" srcId="{23B7F7D5-564B-4121-8597-B63737FFD536}" destId="{5FE8D6E3-2872-4286-BAA5-D703A6152A34}" srcOrd="1" destOrd="0" parTransId="{371A5743-15AF-47F6-A5F2-746252D7EA2D}" sibTransId="{41DB9F27-B848-4BB3-84FD-D5173FE4FF73}"/>
    <dgm:cxn modelId="{D7F01AAE-066E-46E2-B5DB-61D3F5379378}" type="presOf" srcId="{1CDC7493-3249-4654-8B6A-14BCA12157AF}" destId="{1BBD5659-8E33-4937-AEAF-1BD6E01B890F}" srcOrd="0" destOrd="0" presId="urn:microsoft.com/office/officeart/2018/2/layout/IconLabelList"/>
    <dgm:cxn modelId="{F22A28F7-7910-47D5-9949-F3FA9B22BF2D}" srcId="{23B7F7D5-564B-4121-8597-B63737FFD536}" destId="{5B274C03-257A-4D5C-93AD-5E5CED50FFF0}" srcOrd="0" destOrd="0" parTransId="{6FAF1A60-1CD0-41A0-B50D-C9354A3BFC02}" sibTransId="{849BC66D-CAFD-4C55-A2E3-52B0106E6D7F}"/>
    <dgm:cxn modelId="{E337CAA5-2B34-48F3-B33C-4EB7F6A54BB4}" type="presParOf" srcId="{42F9652E-D505-4D65-9274-FA82510897CD}" destId="{72F44464-E038-44FB-AC89-F84048BD637E}" srcOrd="0" destOrd="0" presId="urn:microsoft.com/office/officeart/2018/2/layout/IconLabelList"/>
    <dgm:cxn modelId="{CD227CE0-78E9-4747-9F34-7FA45553775D}" type="presParOf" srcId="{72F44464-E038-44FB-AC89-F84048BD637E}" destId="{F56CF2A8-9409-4996-94CD-4071C69DA64D}" srcOrd="0" destOrd="0" presId="urn:microsoft.com/office/officeart/2018/2/layout/IconLabelList"/>
    <dgm:cxn modelId="{626ABF98-B0F6-4196-AA94-4D1919DE6985}" type="presParOf" srcId="{72F44464-E038-44FB-AC89-F84048BD637E}" destId="{B7090439-149D-4DB9-932B-1C82AA7DB43E}" srcOrd="1" destOrd="0" presId="urn:microsoft.com/office/officeart/2018/2/layout/IconLabelList"/>
    <dgm:cxn modelId="{E8BD7132-3720-4B80-BF5B-309E710D0CC9}" type="presParOf" srcId="{72F44464-E038-44FB-AC89-F84048BD637E}" destId="{C2A4A73D-DA9E-4D9D-B233-5C93846DA20A}" srcOrd="2" destOrd="0" presId="urn:microsoft.com/office/officeart/2018/2/layout/IconLabelList"/>
    <dgm:cxn modelId="{A8217682-236B-4A74-8E32-DB658B9D8DA9}" type="presParOf" srcId="{42F9652E-D505-4D65-9274-FA82510897CD}" destId="{B233230C-8698-4F2C-A117-BCE08CBCEF98}" srcOrd="1" destOrd="0" presId="urn:microsoft.com/office/officeart/2018/2/layout/IconLabelList"/>
    <dgm:cxn modelId="{3038F761-0AB2-4447-8460-3B84047C3328}" type="presParOf" srcId="{42F9652E-D505-4D65-9274-FA82510897CD}" destId="{F8781AE9-C28E-4A15-B3E8-474703DFDFAF}" srcOrd="2" destOrd="0" presId="urn:microsoft.com/office/officeart/2018/2/layout/IconLabelList"/>
    <dgm:cxn modelId="{A8409588-8960-408A-8841-AAD64A294510}" type="presParOf" srcId="{F8781AE9-C28E-4A15-B3E8-474703DFDFAF}" destId="{B4E2BF96-8330-45AB-98FB-E1B32929BA50}" srcOrd="0" destOrd="0" presId="urn:microsoft.com/office/officeart/2018/2/layout/IconLabelList"/>
    <dgm:cxn modelId="{8FE4DF7E-03E7-42EB-B104-BD732177AE13}" type="presParOf" srcId="{F8781AE9-C28E-4A15-B3E8-474703DFDFAF}" destId="{55C941E7-E65B-4CD9-9335-61ADFD043F8B}" srcOrd="1" destOrd="0" presId="urn:microsoft.com/office/officeart/2018/2/layout/IconLabelList"/>
    <dgm:cxn modelId="{09032037-E91E-4337-8650-47082EE8F7A6}" type="presParOf" srcId="{F8781AE9-C28E-4A15-B3E8-474703DFDFAF}" destId="{349E5D45-F88B-4AD9-AC23-670F6A8634B9}" srcOrd="2" destOrd="0" presId="urn:microsoft.com/office/officeart/2018/2/layout/IconLabelList"/>
    <dgm:cxn modelId="{1A431E91-63F6-491A-8F12-F5E342EE29C6}" type="presParOf" srcId="{42F9652E-D505-4D65-9274-FA82510897CD}" destId="{F83C4847-E8BC-478F-81A2-88B3492E3151}" srcOrd="3" destOrd="0" presId="urn:microsoft.com/office/officeart/2018/2/layout/IconLabelList"/>
    <dgm:cxn modelId="{FA26F218-7000-4FD3-96FB-454CFC76EE85}" type="presParOf" srcId="{42F9652E-D505-4D65-9274-FA82510897CD}" destId="{866F97D3-BFB9-4138-950B-0E520227A821}" srcOrd="4" destOrd="0" presId="urn:microsoft.com/office/officeart/2018/2/layout/IconLabelList"/>
    <dgm:cxn modelId="{7F029CBB-73D9-4136-8290-227314F632E4}" type="presParOf" srcId="{866F97D3-BFB9-4138-950B-0E520227A821}" destId="{4C29E711-8B95-4162-8933-EFBDFC683E8D}" srcOrd="0" destOrd="0" presId="urn:microsoft.com/office/officeart/2018/2/layout/IconLabelList"/>
    <dgm:cxn modelId="{7902D8A1-96BD-4E13-B7C4-3C8BAE789403}" type="presParOf" srcId="{866F97D3-BFB9-4138-950B-0E520227A821}" destId="{3616388F-5D06-4087-B9A0-16405B9B7B49}" srcOrd="1" destOrd="0" presId="urn:microsoft.com/office/officeart/2018/2/layout/IconLabelList"/>
    <dgm:cxn modelId="{83B00CB0-75D9-4B39-B649-61C6D2E54323}" type="presParOf" srcId="{866F97D3-BFB9-4138-950B-0E520227A821}" destId="{1BBD5659-8E33-4937-AEAF-1BD6E01B890F}" srcOrd="2" destOrd="0" presId="urn:microsoft.com/office/officeart/2018/2/layout/IconLabelList"/>
    <dgm:cxn modelId="{EFADA03C-E736-482E-AA86-230D4FE5EE1F}" type="presParOf" srcId="{42F9652E-D505-4D65-9274-FA82510897CD}" destId="{17148DD9-3156-447F-8B10-9BCB8C070C01}" srcOrd="5" destOrd="0" presId="urn:microsoft.com/office/officeart/2018/2/layout/IconLabelList"/>
    <dgm:cxn modelId="{4668F057-004E-4520-91CE-98E19E6763EE}" type="presParOf" srcId="{42F9652E-D505-4D65-9274-FA82510897CD}" destId="{EDED9581-862A-42D8-9319-34B0F7FD4CC2}" srcOrd="6" destOrd="0" presId="urn:microsoft.com/office/officeart/2018/2/layout/IconLabelList"/>
    <dgm:cxn modelId="{1998512B-95C4-45BB-9B89-AEEA9DAEB42A}" type="presParOf" srcId="{EDED9581-862A-42D8-9319-34B0F7FD4CC2}" destId="{45349102-61A6-4C75-86E6-2ADBF8FC0B2E}" srcOrd="0" destOrd="0" presId="urn:microsoft.com/office/officeart/2018/2/layout/IconLabelList"/>
    <dgm:cxn modelId="{43165FC1-D913-4323-9B7D-DC27478151D8}" type="presParOf" srcId="{EDED9581-862A-42D8-9319-34B0F7FD4CC2}" destId="{355A34AE-5763-4182-B4FE-0A06A4E4F9DE}" srcOrd="1" destOrd="0" presId="urn:microsoft.com/office/officeart/2018/2/layout/IconLabelList"/>
    <dgm:cxn modelId="{7636EAF7-9DED-4947-91BF-690A62257DF6}" type="presParOf" srcId="{EDED9581-862A-42D8-9319-34B0F7FD4CC2}" destId="{AA48412A-DC38-46A7-8A29-B3F22A5D3E3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55F436-3A9D-4E83-9538-751BB748E49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EF3FB48-85EC-410C-8173-D9F89A2294CD}">
      <dgm:prSet/>
      <dgm:spPr/>
      <dgm:t>
        <a:bodyPr/>
        <a:lstStyle/>
        <a:p>
          <a:r>
            <a:rPr lang="en-US"/>
            <a:t>Generating 300 random points around 4 centers.</a:t>
          </a:r>
        </a:p>
      </dgm:t>
    </dgm:pt>
    <dgm:pt modelId="{D80EAB14-8965-459E-871E-28B06C7471F7}" type="parTrans" cxnId="{76C37794-5A39-4436-AA76-5D00C250C6D0}">
      <dgm:prSet/>
      <dgm:spPr/>
      <dgm:t>
        <a:bodyPr/>
        <a:lstStyle/>
        <a:p>
          <a:endParaRPr lang="en-US"/>
        </a:p>
      </dgm:t>
    </dgm:pt>
    <dgm:pt modelId="{2DB65D60-433A-466B-BD22-0B87564B8477}" type="sibTrans" cxnId="{76C37794-5A39-4436-AA76-5D00C250C6D0}">
      <dgm:prSet/>
      <dgm:spPr/>
      <dgm:t>
        <a:bodyPr/>
        <a:lstStyle/>
        <a:p>
          <a:endParaRPr lang="en-US"/>
        </a:p>
      </dgm:t>
    </dgm:pt>
    <dgm:pt modelId="{900B37FD-1E6A-4506-8172-0D1A77F95542}">
      <dgm:prSet/>
      <dgm:spPr/>
      <dgm:t>
        <a:bodyPr/>
        <a:lstStyle/>
        <a:p>
          <a:r>
            <a:rPr lang="en-US"/>
            <a:t>K-Means</a:t>
          </a:r>
        </a:p>
      </dgm:t>
    </dgm:pt>
    <dgm:pt modelId="{0147BD91-46D5-4414-87A6-726A32743835}" type="parTrans" cxnId="{3AA937FE-430F-4415-A01A-8011C6D1FB17}">
      <dgm:prSet/>
      <dgm:spPr/>
      <dgm:t>
        <a:bodyPr/>
        <a:lstStyle/>
        <a:p>
          <a:endParaRPr lang="en-US"/>
        </a:p>
      </dgm:t>
    </dgm:pt>
    <dgm:pt modelId="{7886D4C4-11E2-4785-8346-E02E12DE5BD5}" type="sibTrans" cxnId="{3AA937FE-430F-4415-A01A-8011C6D1FB17}">
      <dgm:prSet/>
      <dgm:spPr/>
      <dgm:t>
        <a:bodyPr/>
        <a:lstStyle/>
        <a:p>
          <a:endParaRPr lang="en-US"/>
        </a:p>
      </dgm:t>
    </dgm:pt>
    <dgm:pt modelId="{5479B275-8F49-4ACB-9959-1821EDC3CABF}">
      <dgm:prSet/>
      <dgm:spPr/>
      <dgm:t>
        <a:bodyPr/>
        <a:lstStyle/>
        <a:p>
          <a:r>
            <a:rPr lang="en-US"/>
            <a:t>Single pass K-Means</a:t>
          </a:r>
        </a:p>
      </dgm:t>
    </dgm:pt>
    <dgm:pt modelId="{74191E12-962F-4641-81CF-AE3BFFAEF86F}" type="parTrans" cxnId="{798473A0-6C02-455D-A731-F582ACB7612F}">
      <dgm:prSet/>
      <dgm:spPr/>
      <dgm:t>
        <a:bodyPr/>
        <a:lstStyle/>
        <a:p>
          <a:endParaRPr lang="en-US"/>
        </a:p>
      </dgm:t>
    </dgm:pt>
    <dgm:pt modelId="{464D347B-B62F-4322-826C-939DEA309826}" type="sibTrans" cxnId="{798473A0-6C02-455D-A731-F582ACB7612F}">
      <dgm:prSet/>
      <dgm:spPr/>
      <dgm:t>
        <a:bodyPr/>
        <a:lstStyle/>
        <a:p>
          <a:endParaRPr lang="en-US"/>
        </a:p>
      </dgm:t>
    </dgm:pt>
    <dgm:pt modelId="{94F31827-CC7A-40C0-A865-C8CCC3324C71}">
      <dgm:prSet/>
      <dgm:spPr/>
      <dgm:t>
        <a:bodyPr/>
        <a:lstStyle/>
        <a:p>
          <a:r>
            <a:rPr lang="en-US"/>
            <a:t>Edited Single pass K-Means</a:t>
          </a:r>
        </a:p>
      </dgm:t>
    </dgm:pt>
    <dgm:pt modelId="{0705C620-D441-4E7E-AE65-3EE8F23E3AFC}" type="parTrans" cxnId="{EC12BF09-766F-499A-A92F-A19D4AEC060C}">
      <dgm:prSet/>
      <dgm:spPr/>
      <dgm:t>
        <a:bodyPr/>
        <a:lstStyle/>
        <a:p>
          <a:endParaRPr lang="en-US"/>
        </a:p>
      </dgm:t>
    </dgm:pt>
    <dgm:pt modelId="{CD50EADB-1597-44EF-94A0-711AFFF679BB}" type="sibTrans" cxnId="{EC12BF09-766F-499A-A92F-A19D4AEC060C}">
      <dgm:prSet/>
      <dgm:spPr/>
      <dgm:t>
        <a:bodyPr/>
        <a:lstStyle/>
        <a:p>
          <a:endParaRPr lang="en-US"/>
        </a:p>
      </dgm:t>
    </dgm:pt>
    <dgm:pt modelId="{3411404B-D1EE-41E0-95AE-5731927177BF}">
      <dgm:prSet/>
      <dgm:spPr/>
      <dgm:t>
        <a:bodyPr/>
        <a:lstStyle/>
        <a:p>
          <a:r>
            <a:rPr lang="en-US"/>
            <a:t>Leader</a:t>
          </a:r>
        </a:p>
      </dgm:t>
    </dgm:pt>
    <dgm:pt modelId="{C56EBE3F-90D3-4A40-8E1D-C637D53C647F}" type="parTrans" cxnId="{EE7DFC10-28A1-4DA5-A0BB-D2C7E103D72A}">
      <dgm:prSet/>
      <dgm:spPr/>
      <dgm:t>
        <a:bodyPr/>
        <a:lstStyle/>
        <a:p>
          <a:endParaRPr lang="en-US"/>
        </a:p>
      </dgm:t>
    </dgm:pt>
    <dgm:pt modelId="{64B6C36C-1703-4571-991F-4EA55C5E8BEA}" type="sibTrans" cxnId="{EE7DFC10-28A1-4DA5-A0BB-D2C7E103D72A}">
      <dgm:prSet/>
      <dgm:spPr/>
      <dgm:t>
        <a:bodyPr/>
        <a:lstStyle/>
        <a:p>
          <a:endParaRPr lang="en-US"/>
        </a:p>
      </dgm:t>
    </dgm:pt>
    <dgm:pt modelId="{02FF535F-EEE5-4694-8C06-1B7BA48342D7}">
      <dgm:prSet/>
      <dgm:spPr/>
      <dgm:t>
        <a:bodyPr/>
        <a:lstStyle/>
        <a:p>
          <a:r>
            <a:rPr lang="en-US"/>
            <a:t>Edited Leader</a:t>
          </a:r>
        </a:p>
      </dgm:t>
    </dgm:pt>
    <dgm:pt modelId="{EE72AE5E-00CC-479B-92EA-794A4DDAFAAF}" type="parTrans" cxnId="{6E394C21-6D61-4816-B681-9159D7B427B2}">
      <dgm:prSet/>
      <dgm:spPr/>
      <dgm:t>
        <a:bodyPr/>
        <a:lstStyle/>
        <a:p>
          <a:endParaRPr lang="en-US"/>
        </a:p>
      </dgm:t>
    </dgm:pt>
    <dgm:pt modelId="{49F461DA-F8FC-4542-B3B4-CFDB474AE9B4}" type="sibTrans" cxnId="{6E394C21-6D61-4816-B681-9159D7B427B2}">
      <dgm:prSet/>
      <dgm:spPr/>
      <dgm:t>
        <a:bodyPr/>
        <a:lstStyle/>
        <a:p>
          <a:endParaRPr lang="en-US"/>
        </a:p>
      </dgm:t>
    </dgm:pt>
    <dgm:pt modelId="{660D2AC2-69D7-4E30-AE23-8C01900BBF51}" type="pres">
      <dgm:prSet presAssocID="{1F55F436-3A9D-4E83-9538-751BB748E49B}" presName="root" presStyleCnt="0">
        <dgm:presLayoutVars>
          <dgm:dir/>
          <dgm:resizeHandles val="exact"/>
        </dgm:presLayoutVars>
      </dgm:prSet>
      <dgm:spPr/>
    </dgm:pt>
    <dgm:pt modelId="{AD1D053F-DB67-4898-B1D2-D228DC787EE0}" type="pres">
      <dgm:prSet presAssocID="{8EF3FB48-85EC-410C-8173-D9F89A2294CD}" presName="compNode" presStyleCnt="0"/>
      <dgm:spPr/>
    </dgm:pt>
    <dgm:pt modelId="{492FCA62-7A93-41AE-8EDB-1932DB6F6142}" type="pres">
      <dgm:prSet presAssocID="{8EF3FB48-85EC-410C-8173-D9F89A2294C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45321079-BE88-4D00-8DDF-74B7BDFBED9D}" type="pres">
      <dgm:prSet presAssocID="{8EF3FB48-85EC-410C-8173-D9F89A2294CD}" presName="spaceRect" presStyleCnt="0"/>
      <dgm:spPr/>
    </dgm:pt>
    <dgm:pt modelId="{D7248B46-B1F9-4995-9752-700AEB7DF5F0}" type="pres">
      <dgm:prSet presAssocID="{8EF3FB48-85EC-410C-8173-D9F89A2294CD}" presName="textRect" presStyleLbl="revTx" presStyleIdx="0" presStyleCnt="6">
        <dgm:presLayoutVars>
          <dgm:chMax val="1"/>
          <dgm:chPref val="1"/>
        </dgm:presLayoutVars>
      </dgm:prSet>
      <dgm:spPr/>
    </dgm:pt>
    <dgm:pt modelId="{DC944B5D-9247-4AEB-9D32-08D1A742CF44}" type="pres">
      <dgm:prSet presAssocID="{2DB65D60-433A-466B-BD22-0B87564B8477}" presName="sibTrans" presStyleCnt="0"/>
      <dgm:spPr/>
    </dgm:pt>
    <dgm:pt modelId="{45D98EF7-7A77-44BD-AB55-904133266858}" type="pres">
      <dgm:prSet presAssocID="{900B37FD-1E6A-4506-8172-0D1A77F95542}" presName="compNode" presStyleCnt="0"/>
      <dgm:spPr/>
    </dgm:pt>
    <dgm:pt modelId="{AFCB9FB0-0787-47E1-8793-811F850A2D9F}" type="pres">
      <dgm:prSet presAssocID="{900B37FD-1E6A-4506-8172-0D1A77F9554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3388A498-1367-4A23-816B-61DDCABE8CDD}" type="pres">
      <dgm:prSet presAssocID="{900B37FD-1E6A-4506-8172-0D1A77F95542}" presName="spaceRect" presStyleCnt="0"/>
      <dgm:spPr/>
    </dgm:pt>
    <dgm:pt modelId="{F1BE2152-5B38-4FBE-A487-373C0F579124}" type="pres">
      <dgm:prSet presAssocID="{900B37FD-1E6A-4506-8172-0D1A77F95542}" presName="textRect" presStyleLbl="revTx" presStyleIdx="1" presStyleCnt="6">
        <dgm:presLayoutVars>
          <dgm:chMax val="1"/>
          <dgm:chPref val="1"/>
        </dgm:presLayoutVars>
      </dgm:prSet>
      <dgm:spPr/>
    </dgm:pt>
    <dgm:pt modelId="{BB903784-5229-4A0D-B1FA-1B965ECA3DA3}" type="pres">
      <dgm:prSet presAssocID="{7886D4C4-11E2-4785-8346-E02E12DE5BD5}" presName="sibTrans" presStyleCnt="0"/>
      <dgm:spPr/>
    </dgm:pt>
    <dgm:pt modelId="{B7784200-17F2-4E6D-92CB-4F26AE992286}" type="pres">
      <dgm:prSet presAssocID="{5479B275-8F49-4ACB-9959-1821EDC3CABF}" presName="compNode" presStyleCnt="0"/>
      <dgm:spPr/>
    </dgm:pt>
    <dgm:pt modelId="{A554C68C-E552-4C9E-961C-692DAEDC1FAF}" type="pres">
      <dgm:prSet presAssocID="{5479B275-8F49-4ACB-9959-1821EDC3CAB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alArts"/>
        </a:ext>
      </dgm:extLst>
    </dgm:pt>
    <dgm:pt modelId="{86BEC186-E69A-44DA-8A36-15EA40AA03F1}" type="pres">
      <dgm:prSet presAssocID="{5479B275-8F49-4ACB-9959-1821EDC3CABF}" presName="spaceRect" presStyleCnt="0"/>
      <dgm:spPr/>
    </dgm:pt>
    <dgm:pt modelId="{FF534BAF-A006-45E2-9DE4-B2E99A9E9273}" type="pres">
      <dgm:prSet presAssocID="{5479B275-8F49-4ACB-9959-1821EDC3CABF}" presName="textRect" presStyleLbl="revTx" presStyleIdx="2" presStyleCnt="6">
        <dgm:presLayoutVars>
          <dgm:chMax val="1"/>
          <dgm:chPref val="1"/>
        </dgm:presLayoutVars>
      </dgm:prSet>
      <dgm:spPr/>
    </dgm:pt>
    <dgm:pt modelId="{A3CB2198-91CB-4208-A989-4B338283CBA2}" type="pres">
      <dgm:prSet presAssocID="{464D347B-B62F-4322-826C-939DEA309826}" presName="sibTrans" presStyleCnt="0"/>
      <dgm:spPr/>
    </dgm:pt>
    <dgm:pt modelId="{D9EF94FF-1AA2-465D-9567-AB83AFE4D1EE}" type="pres">
      <dgm:prSet presAssocID="{94F31827-CC7A-40C0-A865-C8CCC3324C71}" presName="compNode" presStyleCnt="0"/>
      <dgm:spPr/>
    </dgm:pt>
    <dgm:pt modelId="{A8AD300B-E1DC-4E23-B914-60135D2374EB}" type="pres">
      <dgm:prSet presAssocID="{94F31827-CC7A-40C0-A865-C8CCC3324C7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8FED2E3-F8B7-48A9-9E40-869D72465D14}" type="pres">
      <dgm:prSet presAssocID="{94F31827-CC7A-40C0-A865-C8CCC3324C71}" presName="spaceRect" presStyleCnt="0"/>
      <dgm:spPr/>
    </dgm:pt>
    <dgm:pt modelId="{BCCEC2B4-D2EA-4ED1-B56A-75827B9AF193}" type="pres">
      <dgm:prSet presAssocID="{94F31827-CC7A-40C0-A865-C8CCC3324C71}" presName="textRect" presStyleLbl="revTx" presStyleIdx="3" presStyleCnt="6">
        <dgm:presLayoutVars>
          <dgm:chMax val="1"/>
          <dgm:chPref val="1"/>
        </dgm:presLayoutVars>
      </dgm:prSet>
      <dgm:spPr/>
    </dgm:pt>
    <dgm:pt modelId="{70A3CF16-D964-4EF3-81FD-1394C1D1AB48}" type="pres">
      <dgm:prSet presAssocID="{CD50EADB-1597-44EF-94A0-711AFFF679BB}" presName="sibTrans" presStyleCnt="0"/>
      <dgm:spPr/>
    </dgm:pt>
    <dgm:pt modelId="{66FA7FDA-4363-4759-943D-586B5825C5C7}" type="pres">
      <dgm:prSet presAssocID="{3411404B-D1EE-41E0-95AE-5731927177BF}" presName="compNode" presStyleCnt="0"/>
      <dgm:spPr/>
    </dgm:pt>
    <dgm:pt modelId="{DE58A006-F844-4685-8AC1-EC6131E5D4A5}" type="pres">
      <dgm:prSet presAssocID="{3411404B-D1EE-41E0-95AE-5731927177B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ptain"/>
        </a:ext>
      </dgm:extLst>
    </dgm:pt>
    <dgm:pt modelId="{039A2345-2560-4935-88A4-8D410EFA4087}" type="pres">
      <dgm:prSet presAssocID="{3411404B-D1EE-41E0-95AE-5731927177BF}" presName="spaceRect" presStyleCnt="0"/>
      <dgm:spPr/>
    </dgm:pt>
    <dgm:pt modelId="{4FDEFDF9-E26E-4AEA-9187-5DDC7F809947}" type="pres">
      <dgm:prSet presAssocID="{3411404B-D1EE-41E0-95AE-5731927177BF}" presName="textRect" presStyleLbl="revTx" presStyleIdx="4" presStyleCnt="6">
        <dgm:presLayoutVars>
          <dgm:chMax val="1"/>
          <dgm:chPref val="1"/>
        </dgm:presLayoutVars>
      </dgm:prSet>
      <dgm:spPr/>
    </dgm:pt>
    <dgm:pt modelId="{EEB8F41C-6890-4BB3-839C-E99198B26F77}" type="pres">
      <dgm:prSet presAssocID="{64B6C36C-1703-4571-991F-4EA55C5E8BEA}" presName="sibTrans" presStyleCnt="0"/>
      <dgm:spPr/>
    </dgm:pt>
    <dgm:pt modelId="{B278554C-3606-4F27-AE93-E61711C592FE}" type="pres">
      <dgm:prSet presAssocID="{02FF535F-EEE5-4694-8C06-1B7BA48342D7}" presName="compNode" presStyleCnt="0"/>
      <dgm:spPr/>
    </dgm:pt>
    <dgm:pt modelId="{217B2BD3-9259-4AAE-84F5-A2BCE3BEC9E1}" type="pres">
      <dgm:prSet presAssocID="{02FF535F-EEE5-4694-8C06-1B7BA48342D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
        </a:ext>
      </dgm:extLst>
    </dgm:pt>
    <dgm:pt modelId="{A5A6C971-A1CA-45B3-89BE-DF302B86A3FA}" type="pres">
      <dgm:prSet presAssocID="{02FF535F-EEE5-4694-8C06-1B7BA48342D7}" presName="spaceRect" presStyleCnt="0"/>
      <dgm:spPr/>
    </dgm:pt>
    <dgm:pt modelId="{21348685-B963-43BF-945C-EB364EB83F14}" type="pres">
      <dgm:prSet presAssocID="{02FF535F-EEE5-4694-8C06-1B7BA48342D7}" presName="textRect" presStyleLbl="revTx" presStyleIdx="5" presStyleCnt="6">
        <dgm:presLayoutVars>
          <dgm:chMax val="1"/>
          <dgm:chPref val="1"/>
        </dgm:presLayoutVars>
      </dgm:prSet>
      <dgm:spPr/>
    </dgm:pt>
  </dgm:ptLst>
  <dgm:cxnLst>
    <dgm:cxn modelId="{EC12BF09-766F-499A-A92F-A19D4AEC060C}" srcId="{1F55F436-3A9D-4E83-9538-751BB748E49B}" destId="{94F31827-CC7A-40C0-A865-C8CCC3324C71}" srcOrd="3" destOrd="0" parTransId="{0705C620-D441-4E7E-AE65-3EE8F23E3AFC}" sibTransId="{CD50EADB-1597-44EF-94A0-711AFFF679BB}"/>
    <dgm:cxn modelId="{EE7DFC10-28A1-4DA5-A0BB-D2C7E103D72A}" srcId="{1F55F436-3A9D-4E83-9538-751BB748E49B}" destId="{3411404B-D1EE-41E0-95AE-5731927177BF}" srcOrd="4" destOrd="0" parTransId="{C56EBE3F-90D3-4A40-8E1D-C637D53C647F}" sibTransId="{64B6C36C-1703-4571-991F-4EA55C5E8BEA}"/>
    <dgm:cxn modelId="{6E394C21-6D61-4816-B681-9159D7B427B2}" srcId="{1F55F436-3A9D-4E83-9538-751BB748E49B}" destId="{02FF535F-EEE5-4694-8C06-1B7BA48342D7}" srcOrd="5" destOrd="0" parTransId="{EE72AE5E-00CC-479B-92EA-794A4DDAFAAF}" sibTransId="{49F461DA-F8FC-4542-B3B4-CFDB474AE9B4}"/>
    <dgm:cxn modelId="{83B92739-77D1-4207-9111-CFEA65248E2D}" type="presOf" srcId="{1F55F436-3A9D-4E83-9538-751BB748E49B}" destId="{660D2AC2-69D7-4E30-AE23-8C01900BBF51}" srcOrd="0" destOrd="0" presId="urn:microsoft.com/office/officeart/2018/2/layout/IconLabelList"/>
    <dgm:cxn modelId="{5C965F3A-AB45-466F-A30B-8868E99AE2AD}" type="presOf" srcId="{900B37FD-1E6A-4506-8172-0D1A77F95542}" destId="{F1BE2152-5B38-4FBE-A487-373C0F579124}" srcOrd="0" destOrd="0" presId="urn:microsoft.com/office/officeart/2018/2/layout/IconLabelList"/>
    <dgm:cxn modelId="{03ACDE3D-AD33-4692-8937-E16FE0FA7628}" type="presOf" srcId="{5479B275-8F49-4ACB-9959-1821EDC3CABF}" destId="{FF534BAF-A006-45E2-9DE4-B2E99A9E9273}" srcOrd="0" destOrd="0" presId="urn:microsoft.com/office/officeart/2018/2/layout/IconLabelList"/>
    <dgm:cxn modelId="{670DFD71-7106-4A36-AD01-C1C6AB2F281D}" type="presOf" srcId="{94F31827-CC7A-40C0-A865-C8CCC3324C71}" destId="{BCCEC2B4-D2EA-4ED1-B56A-75827B9AF193}" srcOrd="0" destOrd="0" presId="urn:microsoft.com/office/officeart/2018/2/layout/IconLabelList"/>
    <dgm:cxn modelId="{AD49CB84-0DEE-47C9-80DC-708EE23EB212}" type="presOf" srcId="{02FF535F-EEE5-4694-8C06-1B7BA48342D7}" destId="{21348685-B963-43BF-945C-EB364EB83F14}" srcOrd="0" destOrd="0" presId="urn:microsoft.com/office/officeart/2018/2/layout/IconLabelList"/>
    <dgm:cxn modelId="{76C37794-5A39-4436-AA76-5D00C250C6D0}" srcId="{1F55F436-3A9D-4E83-9538-751BB748E49B}" destId="{8EF3FB48-85EC-410C-8173-D9F89A2294CD}" srcOrd="0" destOrd="0" parTransId="{D80EAB14-8965-459E-871E-28B06C7471F7}" sibTransId="{2DB65D60-433A-466B-BD22-0B87564B8477}"/>
    <dgm:cxn modelId="{798473A0-6C02-455D-A731-F582ACB7612F}" srcId="{1F55F436-3A9D-4E83-9538-751BB748E49B}" destId="{5479B275-8F49-4ACB-9959-1821EDC3CABF}" srcOrd="2" destOrd="0" parTransId="{74191E12-962F-4641-81CF-AE3BFFAEF86F}" sibTransId="{464D347B-B62F-4322-826C-939DEA309826}"/>
    <dgm:cxn modelId="{9E30F5BA-7F26-4629-AC7A-762139767D58}" type="presOf" srcId="{3411404B-D1EE-41E0-95AE-5731927177BF}" destId="{4FDEFDF9-E26E-4AEA-9187-5DDC7F809947}" srcOrd="0" destOrd="0" presId="urn:microsoft.com/office/officeart/2018/2/layout/IconLabelList"/>
    <dgm:cxn modelId="{FBE1B6F3-3F7E-4592-ACD5-712DD7758509}" type="presOf" srcId="{8EF3FB48-85EC-410C-8173-D9F89A2294CD}" destId="{D7248B46-B1F9-4995-9752-700AEB7DF5F0}" srcOrd="0" destOrd="0" presId="urn:microsoft.com/office/officeart/2018/2/layout/IconLabelList"/>
    <dgm:cxn modelId="{3AA937FE-430F-4415-A01A-8011C6D1FB17}" srcId="{1F55F436-3A9D-4E83-9538-751BB748E49B}" destId="{900B37FD-1E6A-4506-8172-0D1A77F95542}" srcOrd="1" destOrd="0" parTransId="{0147BD91-46D5-4414-87A6-726A32743835}" sibTransId="{7886D4C4-11E2-4785-8346-E02E12DE5BD5}"/>
    <dgm:cxn modelId="{BB350571-D07C-4C02-9472-0832E34AA8EE}" type="presParOf" srcId="{660D2AC2-69D7-4E30-AE23-8C01900BBF51}" destId="{AD1D053F-DB67-4898-B1D2-D228DC787EE0}" srcOrd="0" destOrd="0" presId="urn:microsoft.com/office/officeart/2018/2/layout/IconLabelList"/>
    <dgm:cxn modelId="{69075979-5888-4E1B-BBEF-9E8B0D48238C}" type="presParOf" srcId="{AD1D053F-DB67-4898-B1D2-D228DC787EE0}" destId="{492FCA62-7A93-41AE-8EDB-1932DB6F6142}" srcOrd="0" destOrd="0" presId="urn:microsoft.com/office/officeart/2018/2/layout/IconLabelList"/>
    <dgm:cxn modelId="{AA34C12D-D822-439E-9C11-C3228002A33E}" type="presParOf" srcId="{AD1D053F-DB67-4898-B1D2-D228DC787EE0}" destId="{45321079-BE88-4D00-8DDF-74B7BDFBED9D}" srcOrd="1" destOrd="0" presId="urn:microsoft.com/office/officeart/2018/2/layout/IconLabelList"/>
    <dgm:cxn modelId="{CD8AB168-19DF-4CDF-B3C2-D176FFB6B68C}" type="presParOf" srcId="{AD1D053F-DB67-4898-B1D2-D228DC787EE0}" destId="{D7248B46-B1F9-4995-9752-700AEB7DF5F0}" srcOrd="2" destOrd="0" presId="urn:microsoft.com/office/officeart/2018/2/layout/IconLabelList"/>
    <dgm:cxn modelId="{4BE8E670-C004-4DFE-A320-9D47D6770078}" type="presParOf" srcId="{660D2AC2-69D7-4E30-AE23-8C01900BBF51}" destId="{DC944B5D-9247-4AEB-9D32-08D1A742CF44}" srcOrd="1" destOrd="0" presId="urn:microsoft.com/office/officeart/2018/2/layout/IconLabelList"/>
    <dgm:cxn modelId="{EA36B36F-6E67-4CC9-B650-FCA8FE530A86}" type="presParOf" srcId="{660D2AC2-69D7-4E30-AE23-8C01900BBF51}" destId="{45D98EF7-7A77-44BD-AB55-904133266858}" srcOrd="2" destOrd="0" presId="urn:microsoft.com/office/officeart/2018/2/layout/IconLabelList"/>
    <dgm:cxn modelId="{6ED176BB-67B6-46CF-8072-6ABB22EE9510}" type="presParOf" srcId="{45D98EF7-7A77-44BD-AB55-904133266858}" destId="{AFCB9FB0-0787-47E1-8793-811F850A2D9F}" srcOrd="0" destOrd="0" presId="urn:microsoft.com/office/officeart/2018/2/layout/IconLabelList"/>
    <dgm:cxn modelId="{AD7447F8-0C0A-4DBC-B8D0-39FB68812108}" type="presParOf" srcId="{45D98EF7-7A77-44BD-AB55-904133266858}" destId="{3388A498-1367-4A23-816B-61DDCABE8CDD}" srcOrd="1" destOrd="0" presId="urn:microsoft.com/office/officeart/2018/2/layout/IconLabelList"/>
    <dgm:cxn modelId="{31914DC5-8BD8-4AA5-B785-E6D3C103CB20}" type="presParOf" srcId="{45D98EF7-7A77-44BD-AB55-904133266858}" destId="{F1BE2152-5B38-4FBE-A487-373C0F579124}" srcOrd="2" destOrd="0" presId="urn:microsoft.com/office/officeart/2018/2/layout/IconLabelList"/>
    <dgm:cxn modelId="{8C578A31-838A-4502-B273-3F6CD916FA9F}" type="presParOf" srcId="{660D2AC2-69D7-4E30-AE23-8C01900BBF51}" destId="{BB903784-5229-4A0D-B1FA-1B965ECA3DA3}" srcOrd="3" destOrd="0" presId="urn:microsoft.com/office/officeart/2018/2/layout/IconLabelList"/>
    <dgm:cxn modelId="{6160D14A-B43B-483B-8E02-D54434FE4553}" type="presParOf" srcId="{660D2AC2-69D7-4E30-AE23-8C01900BBF51}" destId="{B7784200-17F2-4E6D-92CB-4F26AE992286}" srcOrd="4" destOrd="0" presId="urn:microsoft.com/office/officeart/2018/2/layout/IconLabelList"/>
    <dgm:cxn modelId="{0208EB49-A55E-49C3-8190-D1E38C433AC1}" type="presParOf" srcId="{B7784200-17F2-4E6D-92CB-4F26AE992286}" destId="{A554C68C-E552-4C9E-961C-692DAEDC1FAF}" srcOrd="0" destOrd="0" presId="urn:microsoft.com/office/officeart/2018/2/layout/IconLabelList"/>
    <dgm:cxn modelId="{E895B454-AAAB-4FF3-B2A1-78B82E4ACB1B}" type="presParOf" srcId="{B7784200-17F2-4E6D-92CB-4F26AE992286}" destId="{86BEC186-E69A-44DA-8A36-15EA40AA03F1}" srcOrd="1" destOrd="0" presId="urn:microsoft.com/office/officeart/2018/2/layout/IconLabelList"/>
    <dgm:cxn modelId="{48EE63D9-DFF0-46C1-A71C-11FE564E43AC}" type="presParOf" srcId="{B7784200-17F2-4E6D-92CB-4F26AE992286}" destId="{FF534BAF-A006-45E2-9DE4-B2E99A9E9273}" srcOrd="2" destOrd="0" presId="urn:microsoft.com/office/officeart/2018/2/layout/IconLabelList"/>
    <dgm:cxn modelId="{3D024DCF-6A45-40CD-9971-3C4F6B0A52E8}" type="presParOf" srcId="{660D2AC2-69D7-4E30-AE23-8C01900BBF51}" destId="{A3CB2198-91CB-4208-A989-4B338283CBA2}" srcOrd="5" destOrd="0" presId="urn:microsoft.com/office/officeart/2018/2/layout/IconLabelList"/>
    <dgm:cxn modelId="{F0686341-7EF4-450A-AF0B-691BFA3EEF5D}" type="presParOf" srcId="{660D2AC2-69D7-4E30-AE23-8C01900BBF51}" destId="{D9EF94FF-1AA2-465D-9567-AB83AFE4D1EE}" srcOrd="6" destOrd="0" presId="urn:microsoft.com/office/officeart/2018/2/layout/IconLabelList"/>
    <dgm:cxn modelId="{4A5BB13E-B2D0-4830-B54E-EF376CB7BD6D}" type="presParOf" srcId="{D9EF94FF-1AA2-465D-9567-AB83AFE4D1EE}" destId="{A8AD300B-E1DC-4E23-B914-60135D2374EB}" srcOrd="0" destOrd="0" presId="urn:microsoft.com/office/officeart/2018/2/layout/IconLabelList"/>
    <dgm:cxn modelId="{27817928-9833-4CE6-9760-0D443252093F}" type="presParOf" srcId="{D9EF94FF-1AA2-465D-9567-AB83AFE4D1EE}" destId="{28FED2E3-F8B7-48A9-9E40-869D72465D14}" srcOrd="1" destOrd="0" presId="urn:microsoft.com/office/officeart/2018/2/layout/IconLabelList"/>
    <dgm:cxn modelId="{ABC069B7-5103-4C4B-BCE3-C2B7B3ED130A}" type="presParOf" srcId="{D9EF94FF-1AA2-465D-9567-AB83AFE4D1EE}" destId="{BCCEC2B4-D2EA-4ED1-B56A-75827B9AF193}" srcOrd="2" destOrd="0" presId="urn:microsoft.com/office/officeart/2018/2/layout/IconLabelList"/>
    <dgm:cxn modelId="{766D3718-DC72-4D2C-8A73-CD342DC20C0D}" type="presParOf" srcId="{660D2AC2-69D7-4E30-AE23-8C01900BBF51}" destId="{70A3CF16-D964-4EF3-81FD-1394C1D1AB48}" srcOrd="7" destOrd="0" presId="urn:microsoft.com/office/officeart/2018/2/layout/IconLabelList"/>
    <dgm:cxn modelId="{396A3B1F-EDB8-4385-9412-9E4EE983B3EE}" type="presParOf" srcId="{660D2AC2-69D7-4E30-AE23-8C01900BBF51}" destId="{66FA7FDA-4363-4759-943D-586B5825C5C7}" srcOrd="8" destOrd="0" presId="urn:microsoft.com/office/officeart/2018/2/layout/IconLabelList"/>
    <dgm:cxn modelId="{833365B9-1508-4B3D-AFD7-6933AF399680}" type="presParOf" srcId="{66FA7FDA-4363-4759-943D-586B5825C5C7}" destId="{DE58A006-F844-4685-8AC1-EC6131E5D4A5}" srcOrd="0" destOrd="0" presId="urn:microsoft.com/office/officeart/2018/2/layout/IconLabelList"/>
    <dgm:cxn modelId="{9AF88392-82D8-44F5-9D74-8EC9589C1A9C}" type="presParOf" srcId="{66FA7FDA-4363-4759-943D-586B5825C5C7}" destId="{039A2345-2560-4935-88A4-8D410EFA4087}" srcOrd="1" destOrd="0" presId="urn:microsoft.com/office/officeart/2018/2/layout/IconLabelList"/>
    <dgm:cxn modelId="{8EB7929E-3D00-4F5B-8DF9-01536ED4860F}" type="presParOf" srcId="{66FA7FDA-4363-4759-943D-586B5825C5C7}" destId="{4FDEFDF9-E26E-4AEA-9187-5DDC7F809947}" srcOrd="2" destOrd="0" presId="urn:microsoft.com/office/officeart/2018/2/layout/IconLabelList"/>
    <dgm:cxn modelId="{2E7BB076-9AE6-46B9-A243-1880E9449582}" type="presParOf" srcId="{660D2AC2-69D7-4E30-AE23-8C01900BBF51}" destId="{EEB8F41C-6890-4BB3-839C-E99198B26F77}" srcOrd="9" destOrd="0" presId="urn:microsoft.com/office/officeart/2018/2/layout/IconLabelList"/>
    <dgm:cxn modelId="{4AFD51D5-9E09-4B30-A7A6-E11076149C55}" type="presParOf" srcId="{660D2AC2-69D7-4E30-AE23-8C01900BBF51}" destId="{B278554C-3606-4F27-AE93-E61711C592FE}" srcOrd="10" destOrd="0" presId="urn:microsoft.com/office/officeart/2018/2/layout/IconLabelList"/>
    <dgm:cxn modelId="{2E444ADD-09C4-4E8A-8B95-ADF7F3BE4CA7}" type="presParOf" srcId="{B278554C-3606-4F27-AE93-E61711C592FE}" destId="{217B2BD3-9259-4AAE-84F5-A2BCE3BEC9E1}" srcOrd="0" destOrd="0" presId="urn:microsoft.com/office/officeart/2018/2/layout/IconLabelList"/>
    <dgm:cxn modelId="{39FEF0A2-BF28-4232-B9FD-72C06413A179}" type="presParOf" srcId="{B278554C-3606-4F27-AE93-E61711C592FE}" destId="{A5A6C971-A1CA-45B3-89BE-DF302B86A3FA}" srcOrd="1" destOrd="0" presId="urn:microsoft.com/office/officeart/2018/2/layout/IconLabelList"/>
    <dgm:cxn modelId="{BA1581F1-6040-4EEA-ABA4-985BC93B2DB0}" type="presParOf" srcId="{B278554C-3606-4F27-AE93-E61711C592FE}" destId="{21348685-B963-43BF-945C-EB364EB83F14}"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F45023-AECF-4471-9A8A-02EB3BFC6E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E7DB01-68C8-4079-914E-9CFD19A638B2}">
      <dgm:prSet/>
      <dgm:spPr/>
      <dgm:t>
        <a:bodyPr/>
        <a:lstStyle/>
        <a:p>
          <a:pPr>
            <a:lnSpc>
              <a:spcPct val="100000"/>
            </a:lnSpc>
          </a:pPr>
          <a:r>
            <a:rPr lang="en-US"/>
            <a:t>For each cluster we save list of k key words</a:t>
          </a:r>
        </a:p>
      </dgm:t>
    </dgm:pt>
    <dgm:pt modelId="{DA2E1C0C-94E6-43EE-BBA5-EF5E9FFC2283}" type="parTrans" cxnId="{4017EC59-A614-46E1-AD9F-F2B2F5D23925}">
      <dgm:prSet/>
      <dgm:spPr/>
      <dgm:t>
        <a:bodyPr/>
        <a:lstStyle/>
        <a:p>
          <a:endParaRPr lang="en-US"/>
        </a:p>
      </dgm:t>
    </dgm:pt>
    <dgm:pt modelId="{AC093C58-2A75-4C7E-A8CC-463DB79ACE68}" type="sibTrans" cxnId="{4017EC59-A614-46E1-AD9F-F2B2F5D23925}">
      <dgm:prSet/>
      <dgm:spPr/>
      <dgm:t>
        <a:bodyPr/>
        <a:lstStyle/>
        <a:p>
          <a:endParaRPr lang="en-US"/>
        </a:p>
      </dgm:t>
    </dgm:pt>
    <dgm:pt modelId="{DB22D223-87D4-4172-BC19-CBB146054CAD}">
      <dgm:prSet/>
      <dgm:spPr/>
      <dgm:t>
        <a:bodyPr/>
        <a:lstStyle/>
        <a:p>
          <a:pPr>
            <a:lnSpc>
              <a:spcPct val="100000"/>
            </a:lnSpc>
          </a:pPr>
          <a:r>
            <a:rPr lang="en-US"/>
            <a:t>With each keyword we save the occurrences, and last seen</a:t>
          </a:r>
        </a:p>
      </dgm:t>
    </dgm:pt>
    <dgm:pt modelId="{50A34EDA-3D96-4B19-82DC-F357CB128907}" type="parTrans" cxnId="{7BA072A7-A6DE-46F9-8AC8-5C01FC6B9E3D}">
      <dgm:prSet/>
      <dgm:spPr/>
      <dgm:t>
        <a:bodyPr/>
        <a:lstStyle/>
        <a:p>
          <a:endParaRPr lang="en-US"/>
        </a:p>
      </dgm:t>
    </dgm:pt>
    <dgm:pt modelId="{12A3D2ED-5840-43BA-9AB0-FD3546D8513D}" type="sibTrans" cxnId="{7BA072A7-A6DE-46F9-8AC8-5C01FC6B9E3D}">
      <dgm:prSet/>
      <dgm:spPr/>
      <dgm:t>
        <a:bodyPr/>
        <a:lstStyle/>
        <a:p>
          <a:endParaRPr lang="en-US"/>
        </a:p>
      </dgm:t>
    </dgm:pt>
    <dgm:pt modelId="{C76B2EB7-843E-40BF-89FA-711F969F9535}">
      <dgm:prSet/>
      <dgm:spPr/>
      <dgm:t>
        <a:bodyPr/>
        <a:lstStyle/>
        <a:p>
          <a:pPr>
            <a:lnSpc>
              <a:spcPct val="100000"/>
            </a:lnSpc>
          </a:pPr>
          <a:r>
            <a:rPr lang="en-US"/>
            <a:t>For each new review in the cluster we update its keywords by multiplying the old words occurrences by 0.9 if it hasn’t appeared in the last 10 reviews entered that cluster.</a:t>
          </a:r>
        </a:p>
      </dgm:t>
    </dgm:pt>
    <dgm:pt modelId="{E2202CBD-1DE7-4AE1-8115-EDFD49F9E1FA}" type="parTrans" cxnId="{7103C1A1-B889-467F-A890-4A56103CE6FB}">
      <dgm:prSet/>
      <dgm:spPr/>
      <dgm:t>
        <a:bodyPr/>
        <a:lstStyle/>
        <a:p>
          <a:endParaRPr lang="en-US"/>
        </a:p>
      </dgm:t>
    </dgm:pt>
    <dgm:pt modelId="{3A6EB22B-E3F0-4E6E-B7E7-F8492F5B23B2}" type="sibTrans" cxnId="{7103C1A1-B889-467F-A890-4A56103CE6FB}">
      <dgm:prSet/>
      <dgm:spPr/>
      <dgm:t>
        <a:bodyPr/>
        <a:lstStyle/>
        <a:p>
          <a:endParaRPr lang="en-US"/>
        </a:p>
      </dgm:t>
    </dgm:pt>
    <dgm:pt modelId="{B8DEACB1-1B66-46EB-A8E3-A387AFBC30B2}">
      <dgm:prSet/>
      <dgm:spPr/>
      <dgm:t>
        <a:bodyPr/>
        <a:lstStyle/>
        <a:p>
          <a:pPr>
            <a:lnSpc>
              <a:spcPct val="100000"/>
            </a:lnSpc>
          </a:pPr>
          <a:r>
            <a:rPr lang="en-US"/>
            <a:t>If the cluster keywords list size reached the limit, then sort it and delete the least frequent word.</a:t>
          </a:r>
        </a:p>
      </dgm:t>
    </dgm:pt>
    <dgm:pt modelId="{A3C1CCF5-CAF1-47FF-A04B-4F22BC0FA637}" type="parTrans" cxnId="{E049E90D-D0CC-4E72-89E8-CFF11CDE8F45}">
      <dgm:prSet/>
      <dgm:spPr/>
      <dgm:t>
        <a:bodyPr/>
        <a:lstStyle/>
        <a:p>
          <a:endParaRPr lang="en-US"/>
        </a:p>
      </dgm:t>
    </dgm:pt>
    <dgm:pt modelId="{22D67347-FD6B-49C7-A713-0D0264DDC723}" type="sibTrans" cxnId="{E049E90D-D0CC-4E72-89E8-CFF11CDE8F45}">
      <dgm:prSet/>
      <dgm:spPr/>
      <dgm:t>
        <a:bodyPr/>
        <a:lstStyle/>
        <a:p>
          <a:endParaRPr lang="en-US"/>
        </a:p>
      </dgm:t>
    </dgm:pt>
    <dgm:pt modelId="{BDE6E5A1-D572-46B2-AEFA-4CD5744E970E}" type="pres">
      <dgm:prSet presAssocID="{0EF45023-AECF-4471-9A8A-02EB3BFC6EF4}" presName="root" presStyleCnt="0">
        <dgm:presLayoutVars>
          <dgm:dir/>
          <dgm:resizeHandles val="exact"/>
        </dgm:presLayoutVars>
      </dgm:prSet>
      <dgm:spPr/>
    </dgm:pt>
    <dgm:pt modelId="{FD3CF023-0B67-4B67-B1DC-6C7A56233555}" type="pres">
      <dgm:prSet presAssocID="{99E7DB01-68C8-4079-914E-9CFD19A638B2}" presName="compNode" presStyleCnt="0"/>
      <dgm:spPr/>
    </dgm:pt>
    <dgm:pt modelId="{F05BF9D7-8C45-4FA6-ABD1-A66C3D119B04}" type="pres">
      <dgm:prSet presAssocID="{99E7DB01-68C8-4079-914E-9CFD19A638B2}" presName="bgRect" presStyleLbl="bgShp" presStyleIdx="0" presStyleCnt="4"/>
      <dgm:spPr/>
    </dgm:pt>
    <dgm:pt modelId="{74FDF48F-8AF8-4877-80E2-C049ECC69FD2}" type="pres">
      <dgm:prSet presAssocID="{99E7DB01-68C8-4079-914E-9CFD19A638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A75BF75C-7544-4119-BFD9-F370E7518164}" type="pres">
      <dgm:prSet presAssocID="{99E7DB01-68C8-4079-914E-9CFD19A638B2}" presName="spaceRect" presStyleCnt="0"/>
      <dgm:spPr/>
    </dgm:pt>
    <dgm:pt modelId="{B5567000-5851-4CA4-B72E-32C225EDC101}" type="pres">
      <dgm:prSet presAssocID="{99E7DB01-68C8-4079-914E-9CFD19A638B2}" presName="parTx" presStyleLbl="revTx" presStyleIdx="0" presStyleCnt="4">
        <dgm:presLayoutVars>
          <dgm:chMax val="0"/>
          <dgm:chPref val="0"/>
        </dgm:presLayoutVars>
      </dgm:prSet>
      <dgm:spPr/>
    </dgm:pt>
    <dgm:pt modelId="{25F3E59F-1F54-45F1-957E-4B46F78FCDFE}" type="pres">
      <dgm:prSet presAssocID="{AC093C58-2A75-4C7E-A8CC-463DB79ACE68}" presName="sibTrans" presStyleCnt="0"/>
      <dgm:spPr/>
    </dgm:pt>
    <dgm:pt modelId="{A82EEB8C-619F-4ED7-8EFC-648BD6FFDEA0}" type="pres">
      <dgm:prSet presAssocID="{DB22D223-87D4-4172-BC19-CBB146054CAD}" presName="compNode" presStyleCnt="0"/>
      <dgm:spPr/>
    </dgm:pt>
    <dgm:pt modelId="{9E460188-1F8C-46BE-BFC9-F3977808524B}" type="pres">
      <dgm:prSet presAssocID="{DB22D223-87D4-4172-BC19-CBB146054CAD}" presName="bgRect" presStyleLbl="bgShp" presStyleIdx="1" presStyleCnt="4"/>
      <dgm:spPr/>
    </dgm:pt>
    <dgm:pt modelId="{A4A808AE-EAAC-4793-9FA3-010F6D3D558E}" type="pres">
      <dgm:prSet presAssocID="{DB22D223-87D4-4172-BC19-CBB146054C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erpillar"/>
        </a:ext>
      </dgm:extLst>
    </dgm:pt>
    <dgm:pt modelId="{9A9FF6B2-C8AF-4ADA-A5CC-BE4A1A5C83E5}" type="pres">
      <dgm:prSet presAssocID="{DB22D223-87D4-4172-BC19-CBB146054CAD}" presName="spaceRect" presStyleCnt="0"/>
      <dgm:spPr/>
    </dgm:pt>
    <dgm:pt modelId="{CD0CB029-55AA-440A-9C9C-369B227A7273}" type="pres">
      <dgm:prSet presAssocID="{DB22D223-87D4-4172-BC19-CBB146054CAD}" presName="parTx" presStyleLbl="revTx" presStyleIdx="1" presStyleCnt="4">
        <dgm:presLayoutVars>
          <dgm:chMax val="0"/>
          <dgm:chPref val="0"/>
        </dgm:presLayoutVars>
      </dgm:prSet>
      <dgm:spPr/>
    </dgm:pt>
    <dgm:pt modelId="{3E41D4C4-4C3D-43A8-A29E-F99B31946CB2}" type="pres">
      <dgm:prSet presAssocID="{12A3D2ED-5840-43BA-9AB0-FD3546D8513D}" presName="sibTrans" presStyleCnt="0"/>
      <dgm:spPr/>
    </dgm:pt>
    <dgm:pt modelId="{ECBFAD8A-D5D5-40F9-BDF5-A629908A57A0}" type="pres">
      <dgm:prSet presAssocID="{C76B2EB7-843E-40BF-89FA-711F969F9535}" presName="compNode" presStyleCnt="0"/>
      <dgm:spPr/>
    </dgm:pt>
    <dgm:pt modelId="{D53D908B-0277-402A-A842-B0E58615C121}" type="pres">
      <dgm:prSet presAssocID="{C76B2EB7-843E-40BF-89FA-711F969F9535}" presName="bgRect" presStyleLbl="bgShp" presStyleIdx="2" presStyleCnt="4"/>
      <dgm:spPr/>
    </dgm:pt>
    <dgm:pt modelId="{BA248ABE-5C83-4FFA-B15B-F972D4A9CCB0}" type="pres">
      <dgm:prSet presAssocID="{C76B2EB7-843E-40BF-89FA-711F969F953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D811FF7-9D66-49CD-B3C2-81661B77A482}" type="pres">
      <dgm:prSet presAssocID="{C76B2EB7-843E-40BF-89FA-711F969F9535}" presName="spaceRect" presStyleCnt="0"/>
      <dgm:spPr/>
    </dgm:pt>
    <dgm:pt modelId="{E935FFDB-5E2A-4F29-B18F-C91B4201EDCC}" type="pres">
      <dgm:prSet presAssocID="{C76B2EB7-843E-40BF-89FA-711F969F9535}" presName="parTx" presStyleLbl="revTx" presStyleIdx="2" presStyleCnt="4">
        <dgm:presLayoutVars>
          <dgm:chMax val="0"/>
          <dgm:chPref val="0"/>
        </dgm:presLayoutVars>
      </dgm:prSet>
      <dgm:spPr/>
    </dgm:pt>
    <dgm:pt modelId="{2F91B241-2AA6-467B-912C-8B5FA993C814}" type="pres">
      <dgm:prSet presAssocID="{3A6EB22B-E3F0-4E6E-B7E7-F8492F5B23B2}" presName="sibTrans" presStyleCnt="0"/>
      <dgm:spPr/>
    </dgm:pt>
    <dgm:pt modelId="{5F933C87-77B6-49B3-A054-C1E10FFFFFB0}" type="pres">
      <dgm:prSet presAssocID="{B8DEACB1-1B66-46EB-A8E3-A387AFBC30B2}" presName="compNode" presStyleCnt="0"/>
      <dgm:spPr/>
    </dgm:pt>
    <dgm:pt modelId="{5733E25C-E4A4-4424-901F-5EBEA6C65748}" type="pres">
      <dgm:prSet presAssocID="{B8DEACB1-1B66-46EB-A8E3-A387AFBC30B2}" presName="bgRect" presStyleLbl="bgShp" presStyleIdx="3" presStyleCnt="4"/>
      <dgm:spPr/>
    </dgm:pt>
    <dgm:pt modelId="{ABA91EC3-7600-400D-B6E6-A68F78BE5C5C}" type="pres">
      <dgm:prSet presAssocID="{B8DEACB1-1B66-46EB-A8E3-A387AFBC30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1548FD80-97E8-495D-93A6-AE07E1F84966}" type="pres">
      <dgm:prSet presAssocID="{B8DEACB1-1B66-46EB-A8E3-A387AFBC30B2}" presName="spaceRect" presStyleCnt="0"/>
      <dgm:spPr/>
    </dgm:pt>
    <dgm:pt modelId="{2CC65DCD-8F39-4689-803D-D3FDFB60B8C9}" type="pres">
      <dgm:prSet presAssocID="{B8DEACB1-1B66-46EB-A8E3-A387AFBC30B2}" presName="parTx" presStyleLbl="revTx" presStyleIdx="3" presStyleCnt="4">
        <dgm:presLayoutVars>
          <dgm:chMax val="0"/>
          <dgm:chPref val="0"/>
        </dgm:presLayoutVars>
      </dgm:prSet>
      <dgm:spPr/>
    </dgm:pt>
  </dgm:ptLst>
  <dgm:cxnLst>
    <dgm:cxn modelId="{E049E90D-D0CC-4E72-89E8-CFF11CDE8F45}" srcId="{0EF45023-AECF-4471-9A8A-02EB3BFC6EF4}" destId="{B8DEACB1-1B66-46EB-A8E3-A387AFBC30B2}" srcOrd="3" destOrd="0" parTransId="{A3C1CCF5-CAF1-47FF-A04B-4F22BC0FA637}" sibTransId="{22D67347-FD6B-49C7-A713-0D0264DDC723}"/>
    <dgm:cxn modelId="{BA674532-28B2-4E12-B7D6-8B50E8191DF9}" type="presOf" srcId="{DB22D223-87D4-4172-BC19-CBB146054CAD}" destId="{CD0CB029-55AA-440A-9C9C-369B227A7273}" srcOrd="0" destOrd="0" presId="urn:microsoft.com/office/officeart/2018/2/layout/IconVerticalSolidList"/>
    <dgm:cxn modelId="{C03AC867-986E-4A13-8DDF-24B0CF6BAE5E}" type="presOf" srcId="{C76B2EB7-843E-40BF-89FA-711F969F9535}" destId="{E935FFDB-5E2A-4F29-B18F-C91B4201EDCC}" srcOrd="0" destOrd="0" presId="urn:microsoft.com/office/officeart/2018/2/layout/IconVerticalSolidList"/>
    <dgm:cxn modelId="{74A95A53-06D5-4D93-A987-3C36217EAA46}" type="presOf" srcId="{0EF45023-AECF-4471-9A8A-02EB3BFC6EF4}" destId="{BDE6E5A1-D572-46B2-AEFA-4CD5744E970E}" srcOrd="0" destOrd="0" presId="urn:microsoft.com/office/officeart/2018/2/layout/IconVerticalSolidList"/>
    <dgm:cxn modelId="{4017EC59-A614-46E1-AD9F-F2B2F5D23925}" srcId="{0EF45023-AECF-4471-9A8A-02EB3BFC6EF4}" destId="{99E7DB01-68C8-4079-914E-9CFD19A638B2}" srcOrd="0" destOrd="0" parTransId="{DA2E1C0C-94E6-43EE-BBA5-EF5E9FFC2283}" sibTransId="{AC093C58-2A75-4C7E-A8CC-463DB79ACE68}"/>
    <dgm:cxn modelId="{F4AE8683-0252-452A-B693-4E8722899128}" type="presOf" srcId="{99E7DB01-68C8-4079-914E-9CFD19A638B2}" destId="{B5567000-5851-4CA4-B72E-32C225EDC101}" srcOrd="0" destOrd="0" presId="urn:microsoft.com/office/officeart/2018/2/layout/IconVerticalSolidList"/>
    <dgm:cxn modelId="{7103C1A1-B889-467F-A890-4A56103CE6FB}" srcId="{0EF45023-AECF-4471-9A8A-02EB3BFC6EF4}" destId="{C76B2EB7-843E-40BF-89FA-711F969F9535}" srcOrd="2" destOrd="0" parTransId="{E2202CBD-1DE7-4AE1-8115-EDFD49F9E1FA}" sibTransId="{3A6EB22B-E3F0-4E6E-B7E7-F8492F5B23B2}"/>
    <dgm:cxn modelId="{7BA072A7-A6DE-46F9-8AC8-5C01FC6B9E3D}" srcId="{0EF45023-AECF-4471-9A8A-02EB3BFC6EF4}" destId="{DB22D223-87D4-4172-BC19-CBB146054CAD}" srcOrd="1" destOrd="0" parTransId="{50A34EDA-3D96-4B19-82DC-F357CB128907}" sibTransId="{12A3D2ED-5840-43BA-9AB0-FD3546D8513D}"/>
    <dgm:cxn modelId="{C0302DE6-60D9-4D3A-8CBD-8FC58A2C2CCB}" type="presOf" srcId="{B8DEACB1-1B66-46EB-A8E3-A387AFBC30B2}" destId="{2CC65DCD-8F39-4689-803D-D3FDFB60B8C9}" srcOrd="0" destOrd="0" presId="urn:microsoft.com/office/officeart/2018/2/layout/IconVerticalSolidList"/>
    <dgm:cxn modelId="{7B1079B0-C0A5-4DA3-9E87-0B84BFE3F768}" type="presParOf" srcId="{BDE6E5A1-D572-46B2-AEFA-4CD5744E970E}" destId="{FD3CF023-0B67-4B67-B1DC-6C7A56233555}" srcOrd="0" destOrd="0" presId="urn:microsoft.com/office/officeart/2018/2/layout/IconVerticalSolidList"/>
    <dgm:cxn modelId="{B891A952-BD18-4638-8ACA-0BF57BE6D87E}" type="presParOf" srcId="{FD3CF023-0B67-4B67-B1DC-6C7A56233555}" destId="{F05BF9D7-8C45-4FA6-ABD1-A66C3D119B04}" srcOrd="0" destOrd="0" presId="urn:microsoft.com/office/officeart/2018/2/layout/IconVerticalSolidList"/>
    <dgm:cxn modelId="{2CA64997-FE1C-4EA1-A754-32341EDA69B0}" type="presParOf" srcId="{FD3CF023-0B67-4B67-B1DC-6C7A56233555}" destId="{74FDF48F-8AF8-4877-80E2-C049ECC69FD2}" srcOrd="1" destOrd="0" presId="urn:microsoft.com/office/officeart/2018/2/layout/IconVerticalSolidList"/>
    <dgm:cxn modelId="{BB3D90F0-D56B-4968-8846-15656393F8B7}" type="presParOf" srcId="{FD3CF023-0B67-4B67-B1DC-6C7A56233555}" destId="{A75BF75C-7544-4119-BFD9-F370E7518164}" srcOrd="2" destOrd="0" presId="urn:microsoft.com/office/officeart/2018/2/layout/IconVerticalSolidList"/>
    <dgm:cxn modelId="{B24DC80C-C530-4BE3-B137-0DE3F0511111}" type="presParOf" srcId="{FD3CF023-0B67-4B67-B1DC-6C7A56233555}" destId="{B5567000-5851-4CA4-B72E-32C225EDC101}" srcOrd="3" destOrd="0" presId="urn:microsoft.com/office/officeart/2018/2/layout/IconVerticalSolidList"/>
    <dgm:cxn modelId="{0CC2722E-CB1C-4EB9-9685-58E5DC31E4C4}" type="presParOf" srcId="{BDE6E5A1-D572-46B2-AEFA-4CD5744E970E}" destId="{25F3E59F-1F54-45F1-957E-4B46F78FCDFE}" srcOrd="1" destOrd="0" presId="urn:microsoft.com/office/officeart/2018/2/layout/IconVerticalSolidList"/>
    <dgm:cxn modelId="{3A1F178A-3C40-4A2F-B13A-8789D82FE695}" type="presParOf" srcId="{BDE6E5A1-D572-46B2-AEFA-4CD5744E970E}" destId="{A82EEB8C-619F-4ED7-8EFC-648BD6FFDEA0}" srcOrd="2" destOrd="0" presId="urn:microsoft.com/office/officeart/2018/2/layout/IconVerticalSolidList"/>
    <dgm:cxn modelId="{28CA96EA-2034-4F3E-AA31-073C2B6663C3}" type="presParOf" srcId="{A82EEB8C-619F-4ED7-8EFC-648BD6FFDEA0}" destId="{9E460188-1F8C-46BE-BFC9-F3977808524B}" srcOrd="0" destOrd="0" presId="urn:microsoft.com/office/officeart/2018/2/layout/IconVerticalSolidList"/>
    <dgm:cxn modelId="{F3BC29FA-FB5D-4005-9BB8-364422F6A72D}" type="presParOf" srcId="{A82EEB8C-619F-4ED7-8EFC-648BD6FFDEA0}" destId="{A4A808AE-EAAC-4793-9FA3-010F6D3D558E}" srcOrd="1" destOrd="0" presId="urn:microsoft.com/office/officeart/2018/2/layout/IconVerticalSolidList"/>
    <dgm:cxn modelId="{6FA6AABE-793E-4B2B-B02D-DCE8E52D7BF7}" type="presParOf" srcId="{A82EEB8C-619F-4ED7-8EFC-648BD6FFDEA0}" destId="{9A9FF6B2-C8AF-4ADA-A5CC-BE4A1A5C83E5}" srcOrd="2" destOrd="0" presId="urn:microsoft.com/office/officeart/2018/2/layout/IconVerticalSolidList"/>
    <dgm:cxn modelId="{11694D26-D283-4145-9F1B-57BDA55DFC27}" type="presParOf" srcId="{A82EEB8C-619F-4ED7-8EFC-648BD6FFDEA0}" destId="{CD0CB029-55AA-440A-9C9C-369B227A7273}" srcOrd="3" destOrd="0" presId="urn:microsoft.com/office/officeart/2018/2/layout/IconVerticalSolidList"/>
    <dgm:cxn modelId="{84AD30E5-D622-473C-8A35-46B3B98D6850}" type="presParOf" srcId="{BDE6E5A1-D572-46B2-AEFA-4CD5744E970E}" destId="{3E41D4C4-4C3D-43A8-A29E-F99B31946CB2}" srcOrd="3" destOrd="0" presId="urn:microsoft.com/office/officeart/2018/2/layout/IconVerticalSolidList"/>
    <dgm:cxn modelId="{6570DB13-93AB-4C7D-8DA7-5714C488C02B}" type="presParOf" srcId="{BDE6E5A1-D572-46B2-AEFA-4CD5744E970E}" destId="{ECBFAD8A-D5D5-40F9-BDF5-A629908A57A0}" srcOrd="4" destOrd="0" presId="urn:microsoft.com/office/officeart/2018/2/layout/IconVerticalSolidList"/>
    <dgm:cxn modelId="{B18AB7A3-8371-41F8-8E6A-BB7CB6BB43AF}" type="presParOf" srcId="{ECBFAD8A-D5D5-40F9-BDF5-A629908A57A0}" destId="{D53D908B-0277-402A-A842-B0E58615C121}" srcOrd="0" destOrd="0" presId="urn:microsoft.com/office/officeart/2018/2/layout/IconVerticalSolidList"/>
    <dgm:cxn modelId="{D20BFDE9-04BB-4536-A77D-9207E983877A}" type="presParOf" srcId="{ECBFAD8A-D5D5-40F9-BDF5-A629908A57A0}" destId="{BA248ABE-5C83-4FFA-B15B-F972D4A9CCB0}" srcOrd="1" destOrd="0" presId="urn:microsoft.com/office/officeart/2018/2/layout/IconVerticalSolidList"/>
    <dgm:cxn modelId="{CE5BA4CB-29E9-4554-BB33-801C4F4F5A44}" type="presParOf" srcId="{ECBFAD8A-D5D5-40F9-BDF5-A629908A57A0}" destId="{9D811FF7-9D66-49CD-B3C2-81661B77A482}" srcOrd="2" destOrd="0" presId="urn:microsoft.com/office/officeart/2018/2/layout/IconVerticalSolidList"/>
    <dgm:cxn modelId="{135D79A1-DB3B-497E-BC75-ADF723F4869B}" type="presParOf" srcId="{ECBFAD8A-D5D5-40F9-BDF5-A629908A57A0}" destId="{E935FFDB-5E2A-4F29-B18F-C91B4201EDCC}" srcOrd="3" destOrd="0" presId="urn:microsoft.com/office/officeart/2018/2/layout/IconVerticalSolidList"/>
    <dgm:cxn modelId="{196BD3AD-2B6E-4E26-A3F8-860A974C5EE0}" type="presParOf" srcId="{BDE6E5A1-D572-46B2-AEFA-4CD5744E970E}" destId="{2F91B241-2AA6-467B-912C-8B5FA993C814}" srcOrd="5" destOrd="0" presId="urn:microsoft.com/office/officeart/2018/2/layout/IconVerticalSolidList"/>
    <dgm:cxn modelId="{E4832BEA-B6C9-4B09-BEA8-DAA9D581A1D2}" type="presParOf" srcId="{BDE6E5A1-D572-46B2-AEFA-4CD5744E970E}" destId="{5F933C87-77B6-49B3-A054-C1E10FFFFFB0}" srcOrd="6" destOrd="0" presId="urn:microsoft.com/office/officeart/2018/2/layout/IconVerticalSolidList"/>
    <dgm:cxn modelId="{E37694CB-70F5-40D9-8D34-802F468AD6AB}" type="presParOf" srcId="{5F933C87-77B6-49B3-A054-C1E10FFFFFB0}" destId="{5733E25C-E4A4-4424-901F-5EBEA6C65748}" srcOrd="0" destOrd="0" presId="urn:microsoft.com/office/officeart/2018/2/layout/IconVerticalSolidList"/>
    <dgm:cxn modelId="{4B3D1AD5-752E-423B-8529-54E65938C58E}" type="presParOf" srcId="{5F933C87-77B6-49B3-A054-C1E10FFFFFB0}" destId="{ABA91EC3-7600-400D-B6E6-A68F78BE5C5C}" srcOrd="1" destOrd="0" presId="urn:microsoft.com/office/officeart/2018/2/layout/IconVerticalSolidList"/>
    <dgm:cxn modelId="{9F5A7E75-8AA0-4045-B110-AB2B7224A0B1}" type="presParOf" srcId="{5F933C87-77B6-49B3-A054-C1E10FFFFFB0}" destId="{1548FD80-97E8-495D-93A6-AE07E1F84966}" srcOrd="2" destOrd="0" presId="urn:microsoft.com/office/officeart/2018/2/layout/IconVerticalSolidList"/>
    <dgm:cxn modelId="{0AA44050-3314-47FB-B0A1-3485F45EAAFC}" type="presParOf" srcId="{5F933C87-77B6-49B3-A054-C1E10FFFFFB0}" destId="{2CC65DCD-8F39-4689-803D-D3FDFB60B8C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4F734-0765-4951-AA49-C50D728A3EA8}">
      <dsp:nvSpPr>
        <dsp:cNvPr id="0" name=""/>
        <dsp:cNvSpPr/>
      </dsp:nvSpPr>
      <dsp:spPr>
        <a:xfrm>
          <a:off x="581501" y="2044"/>
          <a:ext cx="2779811" cy="1667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The idea here is to create a weighted average center for the clusters.</a:t>
          </a:r>
        </a:p>
      </dsp:txBody>
      <dsp:txXfrm>
        <a:off x="581501" y="2044"/>
        <a:ext cx="2779811" cy="1667887"/>
      </dsp:txXfrm>
    </dsp:sp>
    <dsp:sp modelId="{B2B94039-0F7B-4BB8-AA5A-191BAA9AE8E2}">
      <dsp:nvSpPr>
        <dsp:cNvPr id="0" name=""/>
        <dsp:cNvSpPr/>
      </dsp:nvSpPr>
      <dsp:spPr>
        <a:xfrm>
          <a:off x="3639294" y="2044"/>
          <a:ext cx="2779811" cy="1667887"/>
        </a:xfrm>
        <a:prstGeom prst="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In the pass add the old clusters with weights represent clusters sizes</a:t>
          </a:r>
        </a:p>
      </dsp:txBody>
      <dsp:txXfrm>
        <a:off x="3639294" y="2044"/>
        <a:ext cx="2779811" cy="1667887"/>
      </dsp:txXfrm>
    </dsp:sp>
    <dsp:sp modelId="{F7FF5344-B17A-4304-A2B1-B8971139180B}">
      <dsp:nvSpPr>
        <dsp:cNvPr id="0" name=""/>
        <dsp:cNvSpPr/>
      </dsp:nvSpPr>
      <dsp:spPr>
        <a:xfrm>
          <a:off x="6697087" y="2044"/>
          <a:ext cx="2779811" cy="1667887"/>
        </a:xfrm>
        <a:prstGeom prst="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Run weighted  K-Means  passes</a:t>
          </a:r>
        </a:p>
      </dsp:txBody>
      <dsp:txXfrm>
        <a:off x="6697087" y="2044"/>
        <a:ext cx="2779811" cy="1667887"/>
      </dsp:txXfrm>
    </dsp:sp>
    <dsp:sp modelId="{93D30158-78FD-4507-A443-3560B625DC19}">
      <dsp:nvSpPr>
        <dsp:cNvPr id="0" name=""/>
        <dsp:cNvSpPr/>
      </dsp:nvSpPr>
      <dsp:spPr>
        <a:xfrm>
          <a:off x="3639294" y="1947913"/>
          <a:ext cx="2779811" cy="1667887"/>
        </a:xfrm>
        <a:prstGeom prst="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The weights are 1s to the new points and clusters sizes for the old centers.</a:t>
          </a:r>
        </a:p>
      </dsp:txBody>
      <dsp:txXfrm>
        <a:off x="3639294" y="1947913"/>
        <a:ext cx="2779811" cy="1667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B424F-E228-4FD2-86A5-E80C8066A2EA}">
      <dsp:nvSpPr>
        <dsp:cNvPr id="0" name=""/>
        <dsp:cNvSpPr/>
      </dsp:nvSpPr>
      <dsp:spPr>
        <a:xfrm>
          <a:off x="0" y="2319"/>
          <a:ext cx="6572250" cy="11754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A7526-357C-4EDA-AC9C-23DC2A5875BF}">
      <dsp:nvSpPr>
        <dsp:cNvPr id="0" name=""/>
        <dsp:cNvSpPr/>
      </dsp:nvSpPr>
      <dsp:spPr>
        <a:xfrm>
          <a:off x="355571" y="266794"/>
          <a:ext cx="646494" cy="64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EF0B78-F05F-4D0E-954A-CAD23099A497}">
      <dsp:nvSpPr>
        <dsp:cNvPr id="0" name=""/>
        <dsp:cNvSpPr/>
      </dsp:nvSpPr>
      <dsp:spPr>
        <a:xfrm>
          <a:off x="1357638" y="2319"/>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The idea here is to create a weighted average center for the clusters.</a:t>
          </a:r>
        </a:p>
      </dsp:txBody>
      <dsp:txXfrm>
        <a:off x="1357638" y="2319"/>
        <a:ext cx="5214611" cy="1175444"/>
      </dsp:txXfrm>
    </dsp:sp>
    <dsp:sp modelId="{4122BC19-7FD7-4844-820D-603009704D43}">
      <dsp:nvSpPr>
        <dsp:cNvPr id="0" name=""/>
        <dsp:cNvSpPr/>
      </dsp:nvSpPr>
      <dsp:spPr>
        <a:xfrm>
          <a:off x="0" y="1471624"/>
          <a:ext cx="6572250" cy="11754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018F0-161E-4A8E-B6D0-1960753A191C}">
      <dsp:nvSpPr>
        <dsp:cNvPr id="0" name=""/>
        <dsp:cNvSpPr/>
      </dsp:nvSpPr>
      <dsp:spPr>
        <a:xfrm>
          <a:off x="355571" y="1736099"/>
          <a:ext cx="646494" cy="64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9A94D0-6058-4F0C-8743-0EFE421BBB77}">
      <dsp:nvSpPr>
        <dsp:cNvPr id="0" name=""/>
        <dsp:cNvSpPr/>
      </dsp:nvSpPr>
      <dsp:spPr>
        <a:xfrm>
          <a:off x="1357638" y="1471624"/>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When a new point came and fit in an existing cluster. then assign it to that cluster </a:t>
          </a:r>
        </a:p>
      </dsp:txBody>
      <dsp:txXfrm>
        <a:off x="1357638" y="1471624"/>
        <a:ext cx="5214611" cy="1175444"/>
      </dsp:txXfrm>
    </dsp:sp>
    <dsp:sp modelId="{0900FCE1-7DE0-4E60-B1C8-FF65BC8A2639}">
      <dsp:nvSpPr>
        <dsp:cNvPr id="0" name=""/>
        <dsp:cNvSpPr/>
      </dsp:nvSpPr>
      <dsp:spPr>
        <a:xfrm>
          <a:off x="0" y="2940930"/>
          <a:ext cx="6572250" cy="11754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9ED17-38EC-4C77-8274-661F6F7F1DFA}">
      <dsp:nvSpPr>
        <dsp:cNvPr id="0" name=""/>
        <dsp:cNvSpPr/>
      </dsp:nvSpPr>
      <dsp:spPr>
        <a:xfrm>
          <a:off x="355571" y="3205405"/>
          <a:ext cx="646494" cy="64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89B2D8-65C7-4384-96C0-259616366D31}">
      <dsp:nvSpPr>
        <dsp:cNvPr id="0" name=""/>
        <dsp:cNvSpPr/>
      </dsp:nvSpPr>
      <dsp:spPr>
        <a:xfrm>
          <a:off x="1357638" y="2940930"/>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a:t>Update the cluster center to be the weighted mean of the old center and the new point.</a:t>
          </a:r>
        </a:p>
      </dsp:txBody>
      <dsp:txXfrm>
        <a:off x="1357638" y="2940930"/>
        <a:ext cx="5214611" cy="1175444"/>
      </dsp:txXfrm>
    </dsp:sp>
    <dsp:sp modelId="{F0613A39-CA6D-4675-86D4-26FB3510BDA0}">
      <dsp:nvSpPr>
        <dsp:cNvPr id="0" name=""/>
        <dsp:cNvSpPr/>
      </dsp:nvSpPr>
      <dsp:spPr>
        <a:xfrm>
          <a:off x="0" y="4410236"/>
          <a:ext cx="6572250" cy="117544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A58A0-6DE8-4120-A1AE-DFC5E7A4ABB2}">
      <dsp:nvSpPr>
        <dsp:cNvPr id="0" name=""/>
        <dsp:cNvSpPr/>
      </dsp:nvSpPr>
      <dsp:spPr>
        <a:xfrm>
          <a:off x="355571" y="4674711"/>
          <a:ext cx="646494" cy="64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D20FB5-9435-4277-9E96-62B5C793D3A4}">
      <dsp:nvSpPr>
        <dsp:cNvPr id="0" name=""/>
        <dsp:cNvSpPr/>
      </dsp:nvSpPr>
      <dsp:spPr>
        <a:xfrm>
          <a:off x="1357638" y="4410236"/>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977900">
            <a:lnSpc>
              <a:spcPct val="90000"/>
            </a:lnSpc>
            <a:spcBef>
              <a:spcPct val="0"/>
            </a:spcBef>
            <a:spcAft>
              <a:spcPct val="35000"/>
            </a:spcAft>
            <a:buNone/>
          </a:pPr>
          <a:r>
            <a:rPr lang="en-US" sz="2200" kern="1200" dirty="0"/>
            <a:t>The weights are 1s to the new points and the clusters sizes for the old centers.</a:t>
          </a:r>
        </a:p>
      </dsp:txBody>
      <dsp:txXfrm>
        <a:off x="1357638" y="4410236"/>
        <a:ext cx="5214611" cy="1175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CF2A8-9409-4996-94CD-4071C69DA64D}">
      <dsp:nvSpPr>
        <dsp:cNvPr id="0" name=""/>
        <dsp:cNvSpPr/>
      </dsp:nvSpPr>
      <dsp:spPr>
        <a:xfrm>
          <a:off x="938775" y="840541"/>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A4A73D-DA9E-4D9D-B233-5C93846DA20A}">
      <dsp:nvSpPr>
        <dsp:cNvPr id="0" name=""/>
        <dsp:cNvSpPr/>
      </dsp:nvSpPr>
      <dsp:spPr>
        <a:xfrm>
          <a:off x="372805" y="2057303"/>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Generating 300 random points around 4 centers.</a:t>
          </a:r>
        </a:p>
      </dsp:txBody>
      <dsp:txXfrm>
        <a:off x="372805" y="2057303"/>
        <a:ext cx="2058075" cy="720000"/>
      </dsp:txXfrm>
    </dsp:sp>
    <dsp:sp modelId="{B4E2BF96-8330-45AB-98FB-E1B32929BA50}">
      <dsp:nvSpPr>
        <dsp:cNvPr id="0" name=""/>
        <dsp:cNvSpPr/>
      </dsp:nvSpPr>
      <dsp:spPr>
        <a:xfrm>
          <a:off x="3357014" y="840541"/>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9E5D45-F88B-4AD9-AC23-670F6A8634B9}">
      <dsp:nvSpPr>
        <dsp:cNvPr id="0" name=""/>
        <dsp:cNvSpPr/>
      </dsp:nvSpPr>
      <dsp:spPr>
        <a:xfrm>
          <a:off x="2791043" y="2057303"/>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K-Means</a:t>
          </a:r>
        </a:p>
      </dsp:txBody>
      <dsp:txXfrm>
        <a:off x="2791043" y="2057303"/>
        <a:ext cx="2058075" cy="720000"/>
      </dsp:txXfrm>
    </dsp:sp>
    <dsp:sp modelId="{4C29E711-8B95-4162-8933-EFBDFC683E8D}">
      <dsp:nvSpPr>
        <dsp:cNvPr id="0" name=""/>
        <dsp:cNvSpPr/>
      </dsp:nvSpPr>
      <dsp:spPr>
        <a:xfrm>
          <a:off x="5775252" y="840541"/>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BD5659-8E33-4937-AEAF-1BD6E01B890F}">
      <dsp:nvSpPr>
        <dsp:cNvPr id="0" name=""/>
        <dsp:cNvSpPr/>
      </dsp:nvSpPr>
      <dsp:spPr>
        <a:xfrm>
          <a:off x="5209281" y="2057303"/>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Single pass K-Means</a:t>
          </a:r>
        </a:p>
      </dsp:txBody>
      <dsp:txXfrm>
        <a:off x="5209281" y="2057303"/>
        <a:ext cx="2058075" cy="720000"/>
      </dsp:txXfrm>
    </dsp:sp>
    <dsp:sp modelId="{45349102-61A6-4C75-86E6-2ADBF8FC0B2E}">
      <dsp:nvSpPr>
        <dsp:cNvPr id="0" name=""/>
        <dsp:cNvSpPr/>
      </dsp:nvSpPr>
      <dsp:spPr>
        <a:xfrm>
          <a:off x="8193490" y="840541"/>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48412A-DC38-46A7-8A29-B3F22A5D3E3C}">
      <dsp:nvSpPr>
        <dsp:cNvPr id="0" name=""/>
        <dsp:cNvSpPr/>
      </dsp:nvSpPr>
      <dsp:spPr>
        <a:xfrm>
          <a:off x="7627519" y="2057303"/>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Leader</a:t>
          </a:r>
        </a:p>
      </dsp:txBody>
      <dsp:txXfrm>
        <a:off x="7627519" y="2057303"/>
        <a:ext cx="205807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FCA62-7A93-41AE-8EDB-1932DB6F6142}">
      <dsp:nvSpPr>
        <dsp:cNvPr id="0" name=""/>
        <dsp:cNvSpPr/>
      </dsp:nvSpPr>
      <dsp:spPr>
        <a:xfrm>
          <a:off x="404043" y="1077658"/>
          <a:ext cx="658125" cy="65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248B46-B1F9-4995-9752-700AEB7DF5F0}">
      <dsp:nvSpPr>
        <dsp:cNvPr id="0" name=""/>
        <dsp:cNvSpPr/>
      </dsp:nvSpPr>
      <dsp:spPr>
        <a:xfrm>
          <a:off x="1856" y="195518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Generating 300 random points around 4 centers.</a:t>
          </a:r>
        </a:p>
      </dsp:txBody>
      <dsp:txXfrm>
        <a:off x="1856" y="1955186"/>
        <a:ext cx="1462500" cy="585000"/>
      </dsp:txXfrm>
    </dsp:sp>
    <dsp:sp modelId="{AFCB9FB0-0787-47E1-8793-811F850A2D9F}">
      <dsp:nvSpPr>
        <dsp:cNvPr id="0" name=""/>
        <dsp:cNvSpPr/>
      </dsp:nvSpPr>
      <dsp:spPr>
        <a:xfrm>
          <a:off x="2122481" y="1077658"/>
          <a:ext cx="658125" cy="65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BE2152-5B38-4FBE-A487-373C0F579124}">
      <dsp:nvSpPr>
        <dsp:cNvPr id="0" name=""/>
        <dsp:cNvSpPr/>
      </dsp:nvSpPr>
      <dsp:spPr>
        <a:xfrm>
          <a:off x="1720293" y="195518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K-Means</a:t>
          </a:r>
        </a:p>
      </dsp:txBody>
      <dsp:txXfrm>
        <a:off x="1720293" y="1955186"/>
        <a:ext cx="1462500" cy="585000"/>
      </dsp:txXfrm>
    </dsp:sp>
    <dsp:sp modelId="{A554C68C-E552-4C9E-961C-692DAEDC1FAF}">
      <dsp:nvSpPr>
        <dsp:cNvPr id="0" name=""/>
        <dsp:cNvSpPr/>
      </dsp:nvSpPr>
      <dsp:spPr>
        <a:xfrm>
          <a:off x="3840918" y="1077658"/>
          <a:ext cx="658125" cy="65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534BAF-A006-45E2-9DE4-B2E99A9E9273}">
      <dsp:nvSpPr>
        <dsp:cNvPr id="0" name=""/>
        <dsp:cNvSpPr/>
      </dsp:nvSpPr>
      <dsp:spPr>
        <a:xfrm>
          <a:off x="3438731" y="195518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Single pass K-Means</a:t>
          </a:r>
        </a:p>
      </dsp:txBody>
      <dsp:txXfrm>
        <a:off x="3438731" y="1955186"/>
        <a:ext cx="1462500" cy="585000"/>
      </dsp:txXfrm>
    </dsp:sp>
    <dsp:sp modelId="{A8AD300B-E1DC-4E23-B914-60135D2374EB}">
      <dsp:nvSpPr>
        <dsp:cNvPr id="0" name=""/>
        <dsp:cNvSpPr/>
      </dsp:nvSpPr>
      <dsp:spPr>
        <a:xfrm>
          <a:off x="5559356" y="1077658"/>
          <a:ext cx="658125" cy="6581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CEC2B4-D2EA-4ED1-B56A-75827B9AF193}">
      <dsp:nvSpPr>
        <dsp:cNvPr id="0" name=""/>
        <dsp:cNvSpPr/>
      </dsp:nvSpPr>
      <dsp:spPr>
        <a:xfrm>
          <a:off x="5157168" y="195518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Edited Single pass K-Means</a:t>
          </a:r>
        </a:p>
      </dsp:txBody>
      <dsp:txXfrm>
        <a:off x="5157168" y="1955186"/>
        <a:ext cx="1462500" cy="585000"/>
      </dsp:txXfrm>
    </dsp:sp>
    <dsp:sp modelId="{DE58A006-F844-4685-8AC1-EC6131E5D4A5}">
      <dsp:nvSpPr>
        <dsp:cNvPr id="0" name=""/>
        <dsp:cNvSpPr/>
      </dsp:nvSpPr>
      <dsp:spPr>
        <a:xfrm>
          <a:off x="7277793" y="1077658"/>
          <a:ext cx="658125" cy="6581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DEFDF9-E26E-4AEA-9187-5DDC7F809947}">
      <dsp:nvSpPr>
        <dsp:cNvPr id="0" name=""/>
        <dsp:cNvSpPr/>
      </dsp:nvSpPr>
      <dsp:spPr>
        <a:xfrm>
          <a:off x="6875606" y="195518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Leader</a:t>
          </a:r>
        </a:p>
      </dsp:txBody>
      <dsp:txXfrm>
        <a:off x="6875606" y="1955186"/>
        <a:ext cx="1462500" cy="585000"/>
      </dsp:txXfrm>
    </dsp:sp>
    <dsp:sp modelId="{217B2BD3-9259-4AAE-84F5-A2BCE3BEC9E1}">
      <dsp:nvSpPr>
        <dsp:cNvPr id="0" name=""/>
        <dsp:cNvSpPr/>
      </dsp:nvSpPr>
      <dsp:spPr>
        <a:xfrm>
          <a:off x="8996231" y="1077658"/>
          <a:ext cx="658125" cy="6581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348685-B963-43BF-945C-EB364EB83F14}">
      <dsp:nvSpPr>
        <dsp:cNvPr id="0" name=""/>
        <dsp:cNvSpPr/>
      </dsp:nvSpPr>
      <dsp:spPr>
        <a:xfrm>
          <a:off x="8594043" y="1955186"/>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Edited Leader</a:t>
          </a:r>
        </a:p>
      </dsp:txBody>
      <dsp:txXfrm>
        <a:off x="8594043" y="1955186"/>
        <a:ext cx="1462500" cy="585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BF9D7-8C45-4FA6-ABD1-A66C3D119B04}">
      <dsp:nvSpPr>
        <dsp:cNvPr id="0" name=""/>
        <dsp:cNvSpPr/>
      </dsp:nvSpPr>
      <dsp:spPr>
        <a:xfrm>
          <a:off x="0" y="2319"/>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FDF48F-8AF8-4877-80E2-C049ECC69FD2}">
      <dsp:nvSpPr>
        <dsp:cNvPr id="0" name=""/>
        <dsp:cNvSpPr/>
      </dsp:nvSpPr>
      <dsp:spPr>
        <a:xfrm>
          <a:off x="355571" y="266794"/>
          <a:ext cx="646494" cy="64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567000-5851-4CA4-B72E-32C225EDC101}">
      <dsp:nvSpPr>
        <dsp:cNvPr id="0" name=""/>
        <dsp:cNvSpPr/>
      </dsp:nvSpPr>
      <dsp:spPr>
        <a:xfrm>
          <a:off x="1357638" y="2319"/>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kern="1200"/>
            <a:t>For each cluster we save list of k key words</a:t>
          </a:r>
        </a:p>
      </dsp:txBody>
      <dsp:txXfrm>
        <a:off x="1357638" y="2319"/>
        <a:ext cx="5214611" cy="1175444"/>
      </dsp:txXfrm>
    </dsp:sp>
    <dsp:sp modelId="{9E460188-1F8C-46BE-BFC9-F3977808524B}">
      <dsp:nvSpPr>
        <dsp:cNvPr id="0" name=""/>
        <dsp:cNvSpPr/>
      </dsp:nvSpPr>
      <dsp:spPr>
        <a:xfrm>
          <a:off x="0" y="1471624"/>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808AE-EAAC-4793-9FA3-010F6D3D558E}">
      <dsp:nvSpPr>
        <dsp:cNvPr id="0" name=""/>
        <dsp:cNvSpPr/>
      </dsp:nvSpPr>
      <dsp:spPr>
        <a:xfrm>
          <a:off x="355571" y="1736099"/>
          <a:ext cx="646494" cy="64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0CB029-55AA-440A-9C9C-369B227A7273}">
      <dsp:nvSpPr>
        <dsp:cNvPr id="0" name=""/>
        <dsp:cNvSpPr/>
      </dsp:nvSpPr>
      <dsp:spPr>
        <a:xfrm>
          <a:off x="1357638" y="1471624"/>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kern="1200"/>
            <a:t>With each keyword we save the occurrences, and last seen</a:t>
          </a:r>
        </a:p>
      </dsp:txBody>
      <dsp:txXfrm>
        <a:off x="1357638" y="1471624"/>
        <a:ext cx="5214611" cy="1175444"/>
      </dsp:txXfrm>
    </dsp:sp>
    <dsp:sp modelId="{D53D908B-0277-402A-A842-B0E58615C121}">
      <dsp:nvSpPr>
        <dsp:cNvPr id="0" name=""/>
        <dsp:cNvSpPr/>
      </dsp:nvSpPr>
      <dsp:spPr>
        <a:xfrm>
          <a:off x="0" y="2940930"/>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48ABE-5C83-4FFA-B15B-F972D4A9CCB0}">
      <dsp:nvSpPr>
        <dsp:cNvPr id="0" name=""/>
        <dsp:cNvSpPr/>
      </dsp:nvSpPr>
      <dsp:spPr>
        <a:xfrm>
          <a:off x="355571" y="3205405"/>
          <a:ext cx="646494" cy="64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35FFDB-5E2A-4F29-B18F-C91B4201EDCC}">
      <dsp:nvSpPr>
        <dsp:cNvPr id="0" name=""/>
        <dsp:cNvSpPr/>
      </dsp:nvSpPr>
      <dsp:spPr>
        <a:xfrm>
          <a:off x="1357638" y="2940930"/>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kern="1200"/>
            <a:t>For each new review in the cluster we update its keywords by multiplying the old words occurrences by 0.9 if it hasn’t appeared in the last 10 reviews entered that cluster.</a:t>
          </a:r>
        </a:p>
      </dsp:txBody>
      <dsp:txXfrm>
        <a:off x="1357638" y="2940930"/>
        <a:ext cx="5214611" cy="1175444"/>
      </dsp:txXfrm>
    </dsp:sp>
    <dsp:sp modelId="{5733E25C-E4A4-4424-901F-5EBEA6C65748}">
      <dsp:nvSpPr>
        <dsp:cNvPr id="0" name=""/>
        <dsp:cNvSpPr/>
      </dsp:nvSpPr>
      <dsp:spPr>
        <a:xfrm>
          <a:off x="0" y="4410236"/>
          <a:ext cx="6572250"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91EC3-7600-400D-B6E6-A68F78BE5C5C}">
      <dsp:nvSpPr>
        <dsp:cNvPr id="0" name=""/>
        <dsp:cNvSpPr/>
      </dsp:nvSpPr>
      <dsp:spPr>
        <a:xfrm>
          <a:off x="355571" y="4674711"/>
          <a:ext cx="646494" cy="64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C65DCD-8F39-4689-803D-D3FDFB60B8C9}">
      <dsp:nvSpPr>
        <dsp:cNvPr id="0" name=""/>
        <dsp:cNvSpPr/>
      </dsp:nvSpPr>
      <dsp:spPr>
        <a:xfrm>
          <a:off x="1357638" y="4410236"/>
          <a:ext cx="5214611"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kern="1200"/>
            <a:t>If the cluster keywords list size reached the limit, then sort it and delete the least frequent word.</a:t>
          </a:r>
        </a:p>
      </dsp:txBody>
      <dsp:txXfrm>
        <a:off x="1357638" y="4410236"/>
        <a:ext cx="5214611" cy="11754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F6533-D20B-42BA-A8A6-34ED4E1FC2B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46C0D-8860-405C-801A-B8517BF67D8D}" type="slidenum">
              <a:rPr lang="en-US" smtClean="0"/>
              <a:t>‹#›</a:t>
            </a:fld>
            <a:endParaRPr lang="en-US"/>
          </a:p>
        </p:txBody>
      </p:sp>
    </p:spTree>
    <p:extLst>
      <p:ext uri="{BB962C8B-B14F-4D97-AF65-F5344CB8AC3E}">
        <p14:creationId xmlns:p14="http://schemas.microsoft.com/office/powerpoint/2010/main" val="126624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646C0D-8860-405C-801A-B8517BF67D8D}" type="slidenum">
              <a:rPr lang="en-US" smtClean="0"/>
              <a:t>5</a:t>
            </a:fld>
            <a:endParaRPr lang="en-US"/>
          </a:p>
        </p:txBody>
      </p:sp>
    </p:spTree>
    <p:extLst>
      <p:ext uri="{BB962C8B-B14F-4D97-AF65-F5344CB8AC3E}">
        <p14:creationId xmlns:p14="http://schemas.microsoft.com/office/powerpoint/2010/main" val="324721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646C0D-8860-405C-801A-B8517BF67D8D}" type="slidenum">
              <a:rPr lang="en-US" smtClean="0"/>
              <a:t>12</a:t>
            </a:fld>
            <a:endParaRPr lang="en-US"/>
          </a:p>
        </p:txBody>
      </p:sp>
    </p:spTree>
    <p:extLst>
      <p:ext uri="{BB962C8B-B14F-4D97-AF65-F5344CB8AC3E}">
        <p14:creationId xmlns:p14="http://schemas.microsoft.com/office/powerpoint/2010/main" val="18723792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153E1-38C7-48EB-B915-0613CABE30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2CCE90-E639-4414-BB28-F1FB77CEF66C}" type="slidenum">
              <a:rPr lang="en-US" smtClean="0"/>
              <a:t>‹#›</a:t>
            </a:fld>
            <a:endParaRPr lang="en-US"/>
          </a:p>
        </p:txBody>
      </p:sp>
    </p:spTree>
    <p:extLst>
      <p:ext uri="{BB962C8B-B14F-4D97-AF65-F5344CB8AC3E}">
        <p14:creationId xmlns:p14="http://schemas.microsoft.com/office/powerpoint/2010/main" val="178879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53E1-38C7-48EB-B915-0613CABE30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105822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53E1-38C7-48EB-B915-0613CABE30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15277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53E1-38C7-48EB-B915-0613CABE30C6}"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283088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61153E1-38C7-48EB-B915-0613CABE30C6}" type="datetimeFigureOut">
              <a:rPr lang="en-US" smtClean="0"/>
              <a:t>12/3/2019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2CCE90-E639-4414-BB28-F1FB77CEF66C}" type="slidenum">
              <a:rPr lang="en-US" smtClean="0"/>
              <a:t>‹#›</a:t>
            </a:fld>
            <a:endParaRPr lang="en-US"/>
          </a:p>
        </p:txBody>
      </p:sp>
    </p:spTree>
    <p:extLst>
      <p:ext uri="{BB962C8B-B14F-4D97-AF65-F5344CB8AC3E}">
        <p14:creationId xmlns:p14="http://schemas.microsoft.com/office/powerpoint/2010/main" val="289485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153E1-38C7-48EB-B915-0613CABE30C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11218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153E1-38C7-48EB-B915-0613CABE30C6}"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303071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153E1-38C7-48EB-B915-0613CABE30C6}"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344520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153E1-38C7-48EB-B915-0613CABE30C6}"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378534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153E1-38C7-48EB-B915-0613CABE30C6}"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139576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153E1-38C7-48EB-B915-0613CABE30C6}" type="datetimeFigureOut">
              <a:rPr lang="en-US" smtClean="0"/>
              <a:t>12/3/2019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2CCE90-E639-4414-BB28-F1FB77CEF66C}" type="slidenum">
              <a:rPr lang="en-US" smtClean="0"/>
              <a:t>‹#›</a:t>
            </a:fld>
            <a:endParaRPr lang="en-US"/>
          </a:p>
        </p:txBody>
      </p:sp>
    </p:spTree>
    <p:extLst>
      <p:ext uri="{BB962C8B-B14F-4D97-AF65-F5344CB8AC3E}">
        <p14:creationId xmlns:p14="http://schemas.microsoft.com/office/powerpoint/2010/main" val="85974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61153E1-38C7-48EB-B915-0613CABE30C6}" type="datetimeFigureOut">
              <a:rPr lang="en-US" smtClean="0"/>
              <a:t>12/3/2019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2CCE90-E639-4414-BB28-F1FB77CEF66C}" type="slidenum">
              <a:rPr lang="en-US" smtClean="0"/>
              <a:t>‹#›</a:t>
            </a:fld>
            <a:endParaRPr lang="en-US"/>
          </a:p>
        </p:txBody>
      </p:sp>
    </p:spTree>
    <p:extLst>
      <p:ext uri="{BB962C8B-B14F-4D97-AF65-F5344CB8AC3E}">
        <p14:creationId xmlns:p14="http://schemas.microsoft.com/office/powerpoint/2010/main" val="37496628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23EB1A4-2D6F-4566-9C0F-78FE5991EB42}"/>
              </a:ext>
            </a:extLst>
          </p:cNvPr>
          <p:cNvSpPr>
            <a:spLocks noGrp="1"/>
          </p:cNvSpPr>
          <p:nvPr>
            <p:ph type="ctrTitle"/>
          </p:nvPr>
        </p:nvSpPr>
        <p:spPr>
          <a:xfrm>
            <a:off x="1051560" y="1110054"/>
            <a:ext cx="6558608" cy="4580300"/>
          </a:xfrm>
        </p:spPr>
        <p:txBody>
          <a:bodyPr>
            <a:normAutofit/>
          </a:bodyPr>
          <a:lstStyle/>
          <a:p>
            <a:pPr algn="r"/>
            <a:r>
              <a:rPr lang="en-US" sz="8800"/>
              <a:t>Stream Mining</a:t>
            </a:r>
          </a:p>
        </p:txBody>
      </p:sp>
      <p:sp>
        <p:nvSpPr>
          <p:cNvPr id="19" name="Rectangle 9">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C5ADDE9-8FF4-42C1-96AA-7401CD6D03B3}"/>
              </a:ext>
            </a:extLst>
          </p:cNvPr>
          <p:cNvSpPr>
            <a:spLocks noGrp="1"/>
          </p:cNvSpPr>
          <p:nvPr>
            <p:ph type="subTitle" idx="1"/>
          </p:nvPr>
        </p:nvSpPr>
        <p:spPr>
          <a:xfrm>
            <a:off x="8091947" y="1678210"/>
            <a:ext cx="2989007" cy="3443988"/>
          </a:xfrm>
        </p:spPr>
        <p:txBody>
          <a:bodyPr anchor="ctr">
            <a:normAutofit/>
          </a:bodyPr>
          <a:lstStyle/>
          <a:p>
            <a:r>
              <a:rPr lang="en-US" sz="2000">
                <a:solidFill>
                  <a:srgbClr val="000000"/>
                </a:solidFill>
              </a:rPr>
              <a:t>Student: Majd Al Okeh</a:t>
            </a:r>
          </a:p>
          <a:p>
            <a:r>
              <a:rPr lang="en-US" sz="2000">
                <a:solidFill>
                  <a:srgbClr val="000000"/>
                </a:solidFill>
              </a:rPr>
              <a:t>Neptun code: E4LJP2</a:t>
            </a:r>
          </a:p>
        </p:txBody>
      </p:sp>
      <p:sp>
        <p:nvSpPr>
          <p:cNvPr id="21" name="Rectangle 13">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5">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17" name="Oval 16">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93458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62E-8E3D-46BD-992A-ECABEE8868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D5B597-678B-45C5-84BF-245C439632A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784615-C9C3-4A66-AA96-6368EEB071C4}"/>
              </a:ext>
            </a:extLst>
          </p:cNvPr>
          <p:cNvPicPr>
            <a:picLocks noChangeAspect="1"/>
          </p:cNvPicPr>
          <p:nvPr/>
        </p:nvPicPr>
        <p:blipFill>
          <a:blip r:embed="rId2"/>
          <a:stretch>
            <a:fillRect/>
          </a:stretch>
        </p:blipFill>
        <p:spPr>
          <a:xfrm>
            <a:off x="0" y="105103"/>
            <a:ext cx="12192000" cy="6752897"/>
          </a:xfrm>
          <a:prstGeom prst="rect">
            <a:avLst/>
          </a:prstGeom>
        </p:spPr>
      </p:pic>
    </p:spTree>
    <p:extLst>
      <p:ext uri="{BB962C8B-B14F-4D97-AF65-F5344CB8AC3E}">
        <p14:creationId xmlns:p14="http://schemas.microsoft.com/office/powerpoint/2010/main" val="145876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1BCC5-C0AA-4E9D-B97E-1F45ACE66252}"/>
              </a:ext>
            </a:extLst>
          </p:cNvPr>
          <p:cNvSpPr>
            <a:spLocks noGrp="1"/>
          </p:cNvSpPr>
          <p:nvPr>
            <p:ph type="title"/>
          </p:nvPr>
        </p:nvSpPr>
        <p:spPr>
          <a:xfrm>
            <a:off x="8479777" y="639763"/>
            <a:ext cx="3046073" cy="5177377"/>
          </a:xfrm>
          <a:ln>
            <a:noFill/>
          </a:ln>
        </p:spPr>
        <p:txBody>
          <a:bodyPr>
            <a:normAutofit/>
          </a:bodyPr>
          <a:lstStyle/>
          <a:p>
            <a:r>
              <a:rPr lang="en-US" sz="4000"/>
              <a:t>Key word extractions</a:t>
            </a:r>
          </a:p>
        </p:txBody>
      </p:sp>
      <p:grpSp>
        <p:nvGrpSpPr>
          <p:cNvPr id="38" name="Group 37">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9" name="Oval 38">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0" name="Content Placeholder 2">
            <a:extLst>
              <a:ext uri="{FF2B5EF4-FFF2-40B4-BE49-F238E27FC236}">
                <a16:creationId xmlns:a16="http://schemas.microsoft.com/office/drawing/2014/main" id="{3F3CC3E6-B8E1-479A-817D-B6C49E454E3A}"/>
              </a:ext>
            </a:extLst>
          </p:cNvPr>
          <p:cNvGraphicFramePr>
            <a:graphicFrameLocks noGrp="1"/>
          </p:cNvGraphicFramePr>
          <p:nvPr>
            <p:ph idx="1"/>
            <p:extLst>
              <p:ext uri="{D42A27DB-BD31-4B8C-83A1-F6EECF244321}">
                <p14:modId xmlns:p14="http://schemas.microsoft.com/office/powerpoint/2010/main" val="4091718280"/>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9741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2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6" name="Oval 2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27" name="Oval 2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9" name="Rectangle 28">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1B229CD1-B5D5-4FAE-B97B-227F737EE062}"/>
              </a:ext>
            </a:extLst>
          </p:cNvPr>
          <p:cNvSpPr>
            <a:spLocks noGrp="1"/>
          </p:cNvSpPr>
          <p:nvPr>
            <p:ph idx="1"/>
          </p:nvPr>
        </p:nvSpPr>
        <p:spPr>
          <a:xfrm>
            <a:off x="7937524" y="2064730"/>
            <a:ext cx="2942706" cy="2728536"/>
          </a:xfrm>
        </p:spPr>
        <p:txBody>
          <a:bodyPr vert="horz" lIns="91440" tIns="45720" rIns="91440" bIns="45720" rtlCol="0" anchor="ctr">
            <a:normAutofit/>
          </a:bodyPr>
          <a:lstStyle/>
          <a:p>
            <a:pPr marL="0" indent="0">
              <a:buNone/>
            </a:pPr>
            <a:r>
              <a:rPr lang="en-US" sz="2800">
                <a:solidFill>
                  <a:schemeClr val="tx2"/>
                </a:solidFill>
              </a:rPr>
              <a:t>WhatsApp reviews</a:t>
            </a:r>
          </a:p>
        </p:txBody>
      </p:sp>
      <p:grpSp>
        <p:nvGrpSpPr>
          <p:cNvPr id="31" name="Group 30">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32" name="Oval 3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7">
                <a:duotone>
                  <a:schemeClr val="accent1">
                    <a:shade val="45000"/>
                    <a:satMod val="135000"/>
                  </a:schemeClr>
                  <a:prstClr val="white"/>
                </a:duotone>
                <a:extLst>
                  <a:ext uri="{BEBA8EAE-BF5A-486C-A8C5-ECC9F3942E4B}">
                    <a14:imgProps xmlns:a14="http://schemas.microsoft.com/office/drawing/2010/main">
                      <a14:imgLayer r:embed="rId8">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023FA84-F78A-40EC-9405-6F867BA15BBB}"/>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a:solidFill>
                  <a:srgbClr val="FFFFFF"/>
                </a:solidFill>
              </a:rPr>
              <a:t>K-means</a:t>
            </a:r>
          </a:p>
        </p:txBody>
      </p:sp>
      <p:sp>
        <p:nvSpPr>
          <p:cNvPr id="35" name="Rectangle 3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240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2D3-9784-4AFC-93D1-E78D0DB4333C}"/>
              </a:ext>
            </a:extLst>
          </p:cNvPr>
          <p:cNvSpPr>
            <a:spLocks noGrp="1"/>
          </p:cNvSpPr>
          <p:nvPr>
            <p:ph type="title"/>
          </p:nvPr>
        </p:nvSpPr>
        <p:spPr/>
        <p:txBody>
          <a:bodyPr/>
          <a:lstStyle/>
          <a:p>
            <a:r>
              <a:rPr lang="en-US" dirty="0"/>
              <a:t>K-MEAN stream WhatsApp reviews (feature suggestion)</a:t>
            </a:r>
          </a:p>
        </p:txBody>
      </p:sp>
      <p:sp>
        <p:nvSpPr>
          <p:cNvPr id="4" name="Oval 3">
            <a:extLst>
              <a:ext uri="{FF2B5EF4-FFF2-40B4-BE49-F238E27FC236}">
                <a16:creationId xmlns:a16="http://schemas.microsoft.com/office/drawing/2014/main" id="{A3687B19-399B-41A8-9D0C-464A83CDE9F1}"/>
              </a:ext>
            </a:extLst>
          </p:cNvPr>
          <p:cNvSpPr/>
          <p:nvPr/>
        </p:nvSpPr>
        <p:spPr>
          <a:xfrm>
            <a:off x="819516"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'phone', 'option', 'add', 'great', 'time', 'update', 'chat',  'videos'</a:t>
            </a:r>
          </a:p>
        </p:txBody>
      </p:sp>
      <p:sp>
        <p:nvSpPr>
          <p:cNvPr id="5" name="Oval 4">
            <a:extLst>
              <a:ext uri="{FF2B5EF4-FFF2-40B4-BE49-F238E27FC236}">
                <a16:creationId xmlns:a16="http://schemas.microsoft.com/office/drawing/2014/main" id="{788989C5-A8AD-4D4F-8B60-0F2ACF3AB5E9}"/>
              </a:ext>
            </a:extLst>
          </p:cNvPr>
          <p:cNvSpPr/>
          <p:nvPr/>
        </p:nvSpPr>
        <p:spPr>
          <a:xfrm>
            <a:off x="8642552"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 'chat', 'add', 'group', 'status', 'number', 'great', 'online', 'ringtone'</a:t>
            </a:r>
          </a:p>
        </p:txBody>
      </p:sp>
      <p:sp>
        <p:nvSpPr>
          <p:cNvPr id="7" name="Oval 6">
            <a:extLst>
              <a:ext uri="{FF2B5EF4-FFF2-40B4-BE49-F238E27FC236}">
                <a16:creationId xmlns:a16="http://schemas.microsoft.com/office/drawing/2014/main" id="{9E3078F3-F245-4E9B-AEA6-5658EEE306AF}"/>
              </a:ext>
            </a:extLst>
          </p:cNvPr>
          <p:cNvSpPr/>
          <p:nvPr/>
        </p:nvSpPr>
        <p:spPr>
          <a:xfrm>
            <a:off x="5746331"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 'option', 'great', 'chat', 'status', 'number', 'update', 'people', 'video'</a:t>
            </a:r>
          </a:p>
        </p:txBody>
      </p:sp>
      <p:sp>
        <p:nvSpPr>
          <p:cNvPr id="14" name="Oval 13">
            <a:extLst>
              <a:ext uri="{FF2B5EF4-FFF2-40B4-BE49-F238E27FC236}">
                <a16:creationId xmlns:a16="http://schemas.microsoft.com/office/drawing/2014/main" id="{B4532315-9CC2-40AA-8C0A-E6BDC17A1DFA}"/>
              </a:ext>
            </a:extLst>
          </p:cNvPr>
          <p:cNvSpPr/>
          <p:nvPr/>
        </p:nvSpPr>
        <p:spPr>
          <a:xfrm>
            <a:off x="3221440" y="2100178"/>
            <a:ext cx="1851607"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'people', 'group', 'status', 'add', 'u', 'sir', 'need', '5peole', 'great'</a:t>
            </a:r>
          </a:p>
        </p:txBody>
      </p:sp>
    </p:spTree>
    <p:extLst>
      <p:ext uri="{BB962C8B-B14F-4D97-AF65-F5344CB8AC3E}">
        <p14:creationId xmlns:p14="http://schemas.microsoft.com/office/powerpoint/2010/main" val="65805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2D3-9784-4AFC-93D1-E78D0DB4333C}"/>
              </a:ext>
            </a:extLst>
          </p:cNvPr>
          <p:cNvSpPr>
            <a:spLocks noGrp="1"/>
          </p:cNvSpPr>
          <p:nvPr>
            <p:ph type="title"/>
          </p:nvPr>
        </p:nvSpPr>
        <p:spPr/>
        <p:txBody>
          <a:bodyPr/>
          <a:lstStyle/>
          <a:p>
            <a:r>
              <a:rPr lang="en-US" dirty="0"/>
              <a:t>K-MEAN stream WhatsApp reviews (All reviews)</a:t>
            </a:r>
          </a:p>
        </p:txBody>
      </p:sp>
      <p:sp>
        <p:nvSpPr>
          <p:cNvPr id="4" name="Oval 3">
            <a:extLst>
              <a:ext uri="{FF2B5EF4-FFF2-40B4-BE49-F238E27FC236}">
                <a16:creationId xmlns:a16="http://schemas.microsoft.com/office/drawing/2014/main" id="{A3687B19-399B-41A8-9D0C-464A83CDE9F1}"/>
              </a:ext>
            </a:extLst>
          </p:cNvPr>
          <p:cNvSpPr/>
          <p:nvPr/>
        </p:nvSpPr>
        <p:spPr>
          <a:xfrm>
            <a:off x="819516"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'fixing', 'love', 'message', 'working', '</a:t>
            </a:r>
            <a:r>
              <a:rPr lang="en-US" dirty="0" err="1"/>
              <a:t>usefull</a:t>
            </a:r>
            <a:r>
              <a:rPr lang="en-US" dirty="0"/>
              <a:t>', 'feature', 'description', 'happens', 'voice'</a:t>
            </a:r>
          </a:p>
        </p:txBody>
      </p:sp>
      <p:sp>
        <p:nvSpPr>
          <p:cNvPr id="5" name="Oval 4">
            <a:extLst>
              <a:ext uri="{FF2B5EF4-FFF2-40B4-BE49-F238E27FC236}">
                <a16:creationId xmlns:a16="http://schemas.microsoft.com/office/drawing/2014/main" id="{788989C5-A8AD-4D4F-8B60-0F2ACF3AB5E9}"/>
              </a:ext>
            </a:extLst>
          </p:cNvPr>
          <p:cNvSpPr/>
          <p:nvPr/>
        </p:nvSpPr>
        <p:spPr>
          <a:xfrm>
            <a:off x="8642552"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'love', 'service', '</a:t>
            </a:r>
            <a:r>
              <a:rPr lang="en-US" dirty="0" err="1"/>
              <a:t>usefull</a:t>
            </a:r>
            <a:r>
              <a:rPr lang="en-US" dirty="0"/>
              <a:t>', 'great', 'phone', 'message', 'excellent', 'community', 'lots', 'ok'</a:t>
            </a:r>
          </a:p>
        </p:txBody>
      </p:sp>
      <p:sp>
        <p:nvSpPr>
          <p:cNvPr id="7" name="Oval 6">
            <a:extLst>
              <a:ext uri="{FF2B5EF4-FFF2-40B4-BE49-F238E27FC236}">
                <a16:creationId xmlns:a16="http://schemas.microsoft.com/office/drawing/2014/main" id="{9E3078F3-F245-4E9B-AEA6-5658EEE306AF}"/>
              </a:ext>
            </a:extLst>
          </p:cNvPr>
          <p:cNvSpPr/>
          <p:nvPr/>
        </p:nvSpPr>
        <p:spPr>
          <a:xfrm>
            <a:off x="5746331"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'awesome', 'nice', 'fixing', 'group', 'great', 'feature', '</a:t>
            </a:r>
            <a:r>
              <a:rPr lang="en-US" dirty="0" err="1"/>
              <a:t>usefull</a:t>
            </a:r>
            <a:r>
              <a:rPr lang="en-US" dirty="0"/>
              <a:t>', 'status', 'description', 'happens'</a:t>
            </a:r>
          </a:p>
        </p:txBody>
      </p:sp>
      <p:sp>
        <p:nvSpPr>
          <p:cNvPr id="14" name="Oval 13">
            <a:extLst>
              <a:ext uri="{FF2B5EF4-FFF2-40B4-BE49-F238E27FC236}">
                <a16:creationId xmlns:a16="http://schemas.microsoft.com/office/drawing/2014/main" id="{B4532315-9CC2-40AA-8C0A-E6BDC17A1DFA}"/>
              </a:ext>
            </a:extLst>
          </p:cNvPr>
          <p:cNvSpPr/>
          <p:nvPr/>
        </p:nvSpPr>
        <p:spPr>
          <a:xfrm>
            <a:off x="3221440" y="2100178"/>
            <a:ext cx="1851607"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'people', 'chat', '</a:t>
            </a:r>
            <a:r>
              <a:rPr lang="en-US" dirty="0" err="1"/>
              <a:t>usefull</a:t>
            </a:r>
            <a:r>
              <a:rPr lang="en-US" dirty="0"/>
              <a:t>', 'calling', 'pls', 'feature', 'update', 'recently', 'profile'</a:t>
            </a:r>
          </a:p>
        </p:txBody>
      </p:sp>
    </p:spTree>
    <p:extLst>
      <p:ext uri="{BB962C8B-B14F-4D97-AF65-F5344CB8AC3E}">
        <p14:creationId xmlns:p14="http://schemas.microsoft.com/office/powerpoint/2010/main" val="392473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2D3-9784-4AFC-93D1-E78D0DB4333C}"/>
              </a:ext>
            </a:extLst>
          </p:cNvPr>
          <p:cNvSpPr>
            <a:spLocks noGrp="1"/>
          </p:cNvSpPr>
          <p:nvPr>
            <p:ph type="title"/>
          </p:nvPr>
        </p:nvSpPr>
        <p:spPr/>
        <p:txBody>
          <a:bodyPr/>
          <a:lstStyle/>
          <a:p>
            <a:r>
              <a:rPr lang="en-US" dirty="0"/>
              <a:t>K-MEAN stream WhatsApp reviews (All reviews)</a:t>
            </a:r>
          </a:p>
        </p:txBody>
      </p:sp>
      <p:sp>
        <p:nvSpPr>
          <p:cNvPr id="4" name="Oval 3">
            <a:extLst>
              <a:ext uri="{FF2B5EF4-FFF2-40B4-BE49-F238E27FC236}">
                <a16:creationId xmlns:a16="http://schemas.microsoft.com/office/drawing/2014/main" id="{A3687B19-399B-41A8-9D0C-464A83CDE9F1}"/>
              </a:ext>
            </a:extLst>
          </p:cNvPr>
          <p:cNvSpPr/>
          <p:nvPr/>
        </p:nvSpPr>
        <p:spPr>
          <a:xfrm>
            <a:off x="819516"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'people', 'apps', 'backup', 'chats', 'phone', 'needs', 'number', 'option', 'day'</a:t>
            </a:r>
          </a:p>
        </p:txBody>
      </p:sp>
      <p:sp>
        <p:nvSpPr>
          <p:cNvPr id="5" name="Oval 4">
            <a:extLst>
              <a:ext uri="{FF2B5EF4-FFF2-40B4-BE49-F238E27FC236}">
                <a16:creationId xmlns:a16="http://schemas.microsoft.com/office/drawing/2014/main" id="{788989C5-A8AD-4D4F-8B60-0F2ACF3AB5E9}"/>
              </a:ext>
            </a:extLst>
          </p:cNvPr>
          <p:cNvSpPr/>
          <p:nvPr/>
        </p:nvSpPr>
        <p:spPr>
          <a:xfrm>
            <a:off x="8642552"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'people', 'status', 'best', 'chats', '</a:t>
            </a:r>
            <a:r>
              <a:rPr lang="en-US" dirty="0" err="1"/>
              <a:t>usefull</a:t>
            </a:r>
            <a:r>
              <a:rPr lang="en-US" dirty="0"/>
              <a:t>', 'option', 'needs', 'groups', 'easy'</a:t>
            </a:r>
          </a:p>
        </p:txBody>
      </p:sp>
      <p:sp>
        <p:nvSpPr>
          <p:cNvPr id="7" name="Oval 6">
            <a:extLst>
              <a:ext uri="{FF2B5EF4-FFF2-40B4-BE49-F238E27FC236}">
                <a16:creationId xmlns:a16="http://schemas.microsoft.com/office/drawing/2014/main" id="{9E3078F3-F245-4E9B-AEA6-5658EEE306AF}"/>
              </a:ext>
            </a:extLst>
          </p:cNvPr>
          <p:cNvSpPr/>
          <p:nvPr/>
        </p:nvSpPr>
        <p:spPr>
          <a:xfrm>
            <a:off x="5746331" y="2093976"/>
            <a:ext cx="1981510" cy="4279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'admins', 'day', 'great', 'add', 'chat', '</a:t>
            </a:r>
            <a:r>
              <a:rPr lang="en-US" dirty="0" err="1"/>
              <a:t>fh</a:t>
            </a:r>
            <a:r>
              <a:rPr lang="en-US" dirty="0"/>
              <a:t>', 'chats', 'status', 'remove', 'kick'</a:t>
            </a:r>
          </a:p>
        </p:txBody>
      </p:sp>
      <p:sp>
        <p:nvSpPr>
          <p:cNvPr id="14" name="Oval 13">
            <a:extLst>
              <a:ext uri="{FF2B5EF4-FFF2-40B4-BE49-F238E27FC236}">
                <a16:creationId xmlns:a16="http://schemas.microsoft.com/office/drawing/2014/main" id="{B4532315-9CC2-40AA-8C0A-E6BDC17A1DFA}"/>
              </a:ext>
            </a:extLst>
          </p:cNvPr>
          <p:cNvSpPr/>
          <p:nvPr/>
        </p:nvSpPr>
        <p:spPr>
          <a:xfrm>
            <a:off x="3295012" y="2093975"/>
            <a:ext cx="1851607"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'usefull', 'calling', 'pls', 'nice', 'useful', 'facilities', 'working', 'superb', 'great', 'wats'</a:t>
            </a:r>
            <a:endParaRPr lang="en-US" dirty="0"/>
          </a:p>
        </p:txBody>
      </p:sp>
    </p:spTree>
    <p:extLst>
      <p:ext uri="{BB962C8B-B14F-4D97-AF65-F5344CB8AC3E}">
        <p14:creationId xmlns:p14="http://schemas.microsoft.com/office/powerpoint/2010/main" val="23279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1B229CD1-B5D5-4FAE-B97B-227F737EE062}"/>
              </a:ext>
            </a:extLst>
          </p:cNvPr>
          <p:cNvSpPr>
            <a:spLocks noGrp="1"/>
          </p:cNvSpPr>
          <p:nvPr>
            <p:ph idx="1"/>
          </p:nvPr>
        </p:nvSpPr>
        <p:spPr>
          <a:xfrm>
            <a:off x="7937524" y="2064730"/>
            <a:ext cx="2942706" cy="2728536"/>
          </a:xfrm>
        </p:spPr>
        <p:txBody>
          <a:bodyPr vert="horz" lIns="91440" tIns="45720" rIns="91440" bIns="45720" rtlCol="0" anchor="ctr">
            <a:normAutofit/>
          </a:bodyPr>
          <a:lstStyle/>
          <a:p>
            <a:pPr marL="0" indent="0">
              <a:buNone/>
            </a:pPr>
            <a:r>
              <a:rPr lang="en-US" sz="2800">
                <a:solidFill>
                  <a:schemeClr val="tx2"/>
                </a:solidFill>
              </a:rPr>
              <a:t>WhatsApp reviews</a:t>
            </a:r>
          </a:p>
        </p:txBody>
      </p:sp>
      <p:grpSp>
        <p:nvGrpSpPr>
          <p:cNvPr id="20" name="Group 19">
            <a:extLst>
              <a:ext uri="{FF2B5EF4-FFF2-40B4-BE49-F238E27FC236}">
                <a16:creationId xmlns:a16="http://schemas.microsoft.com/office/drawing/2014/main" id="{B4CFDD4A-4FA1-4CD9-90D5-E253C2040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4818" y="720071"/>
            <a:ext cx="5417868" cy="5417858"/>
            <a:chOff x="1311770" y="720071"/>
            <a:chExt cx="5417868" cy="5417858"/>
          </a:xfrm>
        </p:grpSpPr>
        <p:sp>
          <p:nvSpPr>
            <p:cNvPr id="21" name="Oval 20">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023FA84-F78A-40EC-9405-6F867BA15BBB}"/>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lnSpc>
                <a:spcPct val="80000"/>
              </a:lnSpc>
            </a:pPr>
            <a:r>
              <a:rPr lang="en-US" sz="6000" dirty="0">
                <a:solidFill>
                  <a:srgbClr val="FFFFFF"/>
                </a:solidFill>
              </a:rPr>
              <a:t>Edited Leader</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533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2D3-9784-4AFC-93D1-E78D0DB4333C}"/>
              </a:ext>
            </a:extLst>
          </p:cNvPr>
          <p:cNvSpPr>
            <a:spLocks noGrp="1"/>
          </p:cNvSpPr>
          <p:nvPr>
            <p:ph type="title"/>
          </p:nvPr>
        </p:nvSpPr>
        <p:spPr/>
        <p:txBody>
          <a:bodyPr/>
          <a:lstStyle/>
          <a:p>
            <a:r>
              <a:rPr lang="en-US" dirty="0" err="1"/>
              <a:t>LEADer</a:t>
            </a:r>
            <a:r>
              <a:rPr lang="en-US" dirty="0"/>
              <a:t> WhatsApp reviews (feature suggestion)</a:t>
            </a:r>
          </a:p>
        </p:txBody>
      </p:sp>
      <p:sp>
        <p:nvSpPr>
          <p:cNvPr id="4" name="Oval 3">
            <a:extLst>
              <a:ext uri="{FF2B5EF4-FFF2-40B4-BE49-F238E27FC236}">
                <a16:creationId xmlns:a16="http://schemas.microsoft.com/office/drawing/2014/main" id="{A3687B19-399B-41A8-9D0C-464A83CDE9F1}"/>
              </a:ext>
            </a:extLst>
          </p:cNvPr>
          <p:cNvSpPr/>
          <p:nvPr/>
        </p:nvSpPr>
        <p:spPr>
          <a:xfrm>
            <a:off x="819516"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'group', 'groups', 'option', 'number', 'status', 'video', 'send', 'people', 'time', 'able'</a:t>
            </a:r>
            <a:endParaRPr lang="en-US" dirty="0"/>
          </a:p>
        </p:txBody>
      </p:sp>
      <p:sp>
        <p:nvSpPr>
          <p:cNvPr id="5" name="Oval 4">
            <a:extLst>
              <a:ext uri="{FF2B5EF4-FFF2-40B4-BE49-F238E27FC236}">
                <a16:creationId xmlns:a16="http://schemas.microsoft.com/office/drawing/2014/main" id="{788989C5-A8AD-4D4F-8B60-0F2ACF3AB5E9}"/>
              </a:ext>
            </a:extLst>
          </p:cNvPr>
          <p:cNvSpPr/>
          <p:nvPr/>
        </p:nvSpPr>
        <p:spPr>
          <a:xfrm>
            <a:off x="8642552"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'feature', '</a:t>
            </a:r>
            <a:r>
              <a:rPr lang="en-US" dirty="0" err="1"/>
              <a:t>plz</a:t>
            </a:r>
            <a:r>
              <a:rPr lang="en-US" dirty="0"/>
              <a:t>', 'add', 'option', 'group', 'people', 'look', 'update', 'online'</a:t>
            </a:r>
          </a:p>
        </p:txBody>
      </p:sp>
      <p:sp>
        <p:nvSpPr>
          <p:cNvPr id="7" name="Oval 6">
            <a:extLst>
              <a:ext uri="{FF2B5EF4-FFF2-40B4-BE49-F238E27FC236}">
                <a16:creationId xmlns:a16="http://schemas.microsoft.com/office/drawing/2014/main" id="{9E3078F3-F245-4E9B-AEA6-5658EEE306AF}"/>
              </a:ext>
            </a:extLst>
          </p:cNvPr>
          <p:cNvSpPr/>
          <p:nvPr/>
        </p:nvSpPr>
        <p:spPr>
          <a:xfrm>
            <a:off x="5746331" y="2093976"/>
            <a:ext cx="1981510" cy="4279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'delete', 'deleted', 'option', 'status', 'messages', 'mistake', 'chat', 'edit', 'spam'</a:t>
            </a:r>
          </a:p>
        </p:txBody>
      </p:sp>
      <p:sp>
        <p:nvSpPr>
          <p:cNvPr id="14" name="Oval 13">
            <a:extLst>
              <a:ext uri="{FF2B5EF4-FFF2-40B4-BE49-F238E27FC236}">
                <a16:creationId xmlns:a16="http://schemas.microsoft.com/office/drawing/2014/main" id="{B4532315-9CC2-40AA-8C0A-E6BDC17A1DFA}"/>
              </a:ext>
            </a:extLst>
          </p:cNvPr>
          <p:cNvSpPr/>
          <p:nvPr/>
        </p:nvSpPr>
        <p:spPr>
          <a:xfrm>
            <a:off x="3295012" y="2093975"/>
            <a:ext cx="1851607"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'status', 'video', 'option', 'update', 'feature', 'videos', 'audio', 'add', 'picture', 'share'</a:t>
            </a:r>
          </a:p>
        </p:txBody>
      </p:sp>
    </p:spTree>
    <p:extLst>
      <p:ext uri="{BB962C8B-B14F-4D97-AF65-F5344CB8AC3E}">
        <p14:creationId xmlns:p14="http://schemas.microsoft.com/office/powerpoint/2010/main" val="138604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2D3-9784-4AFC-93D1-E78D0DB4333C}"/>
              </a:ext>
            </a:extLst>
          </p:cNvPr>
          <p:cNvSpPr>
            <a:spLocks noGrp="1"/>
          </p:cNvSpPr>
          <p:nvPr>
            <p:ph type="title"/>
          </p:nvPr>
        </p:nvSpPr>
        <p:spPr/>
        <p:txBody>
          <a:bodyPr/>
          <a:lstStyle/>
          <a:p>
            <a:r>
              <a:rPr lang="en-US" dirty="0" err="1"/>
              <a:t>LEADer</a:t>
            </a:r>
            <a:r>
              <a:rPr lang="en-US" dirty="0"/>
              <a:t> WhatsApp reviews (feature suggestion)</a:t>
            </a:r>
          </a:p>
        </p:txBody>
      </p:sp>
      <p:sp>
        <p:nvSpPr>
          <p:cNvPr id="4" name="Oval 3">
            <a:extLst>
              <a:ext uri="{FF2B5EF4-FFF2-40B4-BE49-F238E27FC236}">
                <a16:creationId xmlns:a16="http://schemas.microsoft.com/office/drawing/2014/main" id="{A3687B19-399B-41A8-9D0C-464A83CDE9F1}"/>
              </a:ext>
            </a:extLst>
          </p:cNvPr>
          <p:cNvSpPr/>
          <p:nvPr/>
        </p:nvSpPr>
        <p:spPr>
          <a:xfrm>
            <a:off x="809006"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'messages', 'sending', 'option', 'status', 'time', 'notifications', 'feature', 'notification', 'update'</a:t>
            </a:r>
          </a:p>
        </p:txBody>
      </p:sp>
      <p:sp>
        <p:nvSpPr>
          <p:cNvPr id="5" name="Oval 4">
            <a:extLst>
              <a:ext uri="{FF2B5EF4-FFF2-40B4-BE49-F238E27FC236}">
                <a16:creationId xmlns:a16="http://schemas.microsoft.com/office/drawing/2014/main" id="{788989C5-A8AD-4D4F-8B60-0F2ACF3AB5E9}"/>
              </a:ext>
            </a:extLst>
          </p:cNvPr>
          <p:cNvSpPr/>
          <p:nvPr/>
        </p:nvSpPr>
        <p:spPr>
          <a:xfrm>
            <a:off x="8642552"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'update', 'sir', 'security', 'need', 'phone', '5peole', 'n', 'send', 'people', 'request'</a:t>
            </a:r>
            <a:endParaRPr lang="en-US" dirty="0"/>
          </a:p>
        </p:txBody>
      </p:sp>
      <p:sp>
        <p:nvSpPr>
          <p:cNvPr id="7" name="Oval 6">
            <a:extLst>
              <a:ext uri="{FF2B5EF4-FFF2-40B4-BE49-F238E27FC236}">
                <a16:creationId xmlns:a16="http://schemas.microsoft.com/office/drawing/2014/main" id="{9E3078F3-F245-4E9B-AEA6-5658EEE306AF}"/>
              </a:ext>
            </a:extLst>
          </p:cNvPr>
          <p:cNvSpPr/>
          <p:nvPr/>
        </p:nvSpPr>
        <p:spPr>
          <a:xfrm>
            <a:off x="5746331" y="2093976"/>
            <a:ext cx="1981510" cy="4279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 'dark', 'night', 'use', 'option', 'daily', 'great', 'feature', 'tone', 'issue'</a:t>
            </a:r>
            <a:endParaRPr lang="en-US" dirty="0"/>
          </a:p>
        </p:txBody>
      </p:sp>
      <p:sp>
        <p:nvSpPr>
          <p:cNvPr id="14" name="Oval 13">
            <a:extLst>
              <a:ext uri="{FF2B5EF4-FFF2-40B4-BE49-F238E27FC236}">
                <a16:creationId xmlns:a16="http://schemas.microsoft.com/office/drawing/2014/main" id="{B4532315-9CC2-40AA-8C0A-E6BDC17A1DFA}"/>
              </a:ext>
            </a:extLst>
          </p:cNvPr>
          <p:cNvSpPr/>
          <p:nvPr/>
        </p:nvSpPr>
        <p:spPr>
          <a:xfrm>
            <a:off x="3295012" y="2093975"/>
            <a:ext cx="1851607"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 'groups', 'add', 'admin', 'members', 'option', 'delete', 'feature', 'admins', 'time'</a:t>
            </a:r>
          </a:p>
        </p:txBody>
      </p:sp>
    </p:spTree>
    <p:extLst>
      <p:ext uri="{BB962C8B-B14F-4D97-AF65-F5344CB8AC3E}">
        <p14:creationId xmlns:p14="http://schemas.microsoft.com/office/powerpoint/2010/main" val="426419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2D3-9784-4AFC-93D1-E78D0DB4333C}"/>
              </a:ext>
            </a:extLst>
          </p:cNvPr>
          <p:cNvSpPr>
            <a:spLocks noGrp="1"/>
          </p:cNvSpPr>
          <p:nvPr>
            <p:ph type="title"/>
          </p:nvPr>
        </p:nvSpPr>
        <p:spPr/>
        <p:txBody>
          <a:bodyPr/>
          <a:lstStyle/>
          <a:p>
            <a:r>
              <a:rPr lang="en-US" dirty="0" err="1"/>
              <a:t>LEADer</a:t>
            </a:r>
            <a:r>
              <a:rPr lang="en-US" dirty="0"/>
              <a:t> WhatsApp reviews (all reviews)</a:t>
            </a:r>
          </a:p>
        </p:txBody>
      </p:sp>
      <p:sp>
        <p:nvSpPr>
          <p:cNvPr id="4" name="Oval 3">
            <a:extLst>
              <a:ext uri="{FF2B5EF4-FFF2-40B4-BE49-F238E27FC236}">
                <a16:creationId xmlns:a16="http://schemas.microsoft.com/office/drawing/2014/main" id="{A3687B19-399B-41A8-9D0C-464A83CDE9F1}"/>
              </a:ext>
            </a:extLst>
          </p:cNvPr>
          <p:cNvSpPr/>
          <p:nvPr/>
        </p:nvSpPr>
        <p:spPr>
          <a:xfrm>
            <a:off x="809005" y="2093975"/>
            <a:ext cx="2154911"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'video', 'status', 'sound', 'playing', 'audio', 'nt', 'issue', 'play', 'background', 'videos'</a:t>
            </a:r>
            <a:endParaRPr lang="en-US" dirty="0"/>
          </a:p>
        </p:txBody>
      </p:sp>
      <p:sp>
        <p:nvSpPr>
          <p:cNvPr id="5" name="Oval 4">
            <a:extLst>
              <a:ext uri="{FF2B5EF4-FFF2-40B4-BE49-F238E27FC236}">
                <a16:creationId xmlns:a16="http://schemas.microsoft.com/office/drawing/2014/main" id="{788989C5-A8AD-4D4F-8B60-0F2ACF3AB5E9}"/>
              </a:ext>
            </a:extLst>
          </p:cNvPr>
          <p:cNvSpPr/>
          <p:nvPr/>
        </p:nvSpPr>
        <p:spPr>
          <a:xfrm>
            <a:off x="8642552"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'download', 'version', 'update', 'phone', 'nt', 'tab', 'help', 'issue', 'tried', 'playstore'</a:t>
            </a:r>
            <a:endParaRPr lang="en-US" dirty="0"/>
          </a:p>
        </p:txBody>
      </p:sp>
      <p:sp>
        <p:nvSpPr>
          <p:cNvPr id="7" name="Oval 6">
            <a:extLst>
              <a:ext uri="{FF2B5EF4-FFF2-40B4-BE49-F238E27FC236}">
                <a16:creationId xmlns:a16="http://schemas.microsoft.com/office/drawing/2014/main" id="{9E3078F3-F245-4E9B-AEA6-5658EEE306AF}"/>
              </a:ext>
            </a:extLst>
          </p:cNvPr>
          <p:cNvSpPr/>
          <p:nvPr/>
        </p:nvSpPr>
        <p:spPr>
          <a:xfrm>
            <a:off x="5746331" y="2093976"/>
            <a:ext cx="1981510" cy="4279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 'night', 'dark', 'option', 'status', 'use', 'phone', 'feature', 'great', 'theme'</a:t>
            </a:r>
          </a:p>
        </p:txBody>
      </p:sp>
      <p:sp>
        <p:nvSpPr>
          <p:cNvPr id="14" name="Oval 13">
            <a:extLst>
              <a:ext uri="{FF2B5EF4-FFF2-40B4-BE49-F238E27FC236}">
                <a16:creationId xmlns:a16="http://schemas.microsoft.com/office/drawing/2014/main" id="{B4532315-9CC2-40AA-8C0A-E6BDC17A1DFA}"/>
              </a:ext>
            </a:extLst>
          </p:cNvPr>
          <p:cNvSpPr/>
          <p:nvPr/>
        </p:nvSpPr>
        <p:spPr>
          <a:xfrm>
            <a:off x="3295012" y="2093975"/>
            <a:ext cx="1851607"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'phone', 'wifi', 'network', 'hear', 'time', 'updates', 'sim', 'data', 'support', 'calls'</a:t>
            </a:r>
            <a:endParaRPr lang="en-US" dirty="0"/>
          </a:p>
        </p:txBody>
      </p:sp>
    </p:spTree>
    <p:extLst>
      <p:ext uri="{BB962C8B-B14F-4D97-AF65-F5344CB8AC3E}">
        <p14:creationId xmlns:p14="http://schemas.microsoft.com/office/powerpoint/2010/main" val="178993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41D7-C8AF-48DC-9020-3B22A343816B}"/>
              </a:ext>
            </a:extLst>
          </p:cNvPr>
          <p:cNvSpPr>
            <a:spLocks noGrp="1"/>
          </p:cNvSpPr>
          <p:nvPr>
            <p:ph type="title"/>
          </p:nvPr>
        </p:nvSpPr>
        <p:spPr>
          <a:xfrm>
            <a:off x="1024128" y="585216"/>
            <a:ext cx="8018272" cy="1499616"/>
          </a:xfrm>
        </p:spPr>
        <p:txBody>
          <a:bodyPr>
            <a:normAutofit/>
          </a:bodyPr>
          <a:lstStyle/>
          <a:p>
            <a:r>
              <a:rPr lang="en-US" dirty="0"/>
              <a:t>Project idea</a:t>
            </a:r>
          </a:p>
        </p:txBody>
      </p:sp>
      <p:sp>
        <p:nvSpPr>
          <p:cNvPr id="3" name="Content Placeholder 2">
            <a:extLst>
              <a:ext uri="{FF2B5EF4-FFF2-40B4-BE49-F238E27FC236}">
                <a16:creationId xmlns:a16="http://schemas.microsoft.com/office/drawing/2014/main" id="{29F97CE3-64E1-418A-9B7F-5C900C94BBD6}"/>
              </a:ext>
            </a:extLst>
          </p:cNvPr>
          <p:cNvSpPr>
            <a:spLocks noGrp="1"/>
          </p:cNvSpPr>
          <p:nvPr>
            <p:ph idx="1"/>
          </p:nvPr>
        </p:nvSpPr>
        <p:spPr>
          <a:xfrm>
            <a:off x="1024128" y="2286000"/>
            <a:ext cx="8018271" cy="4023360"/>
          </a:xfrm>
        </p:spPr>
        <p:txBody>
          <a:bodyPr>
            <a:normAutofit/>
          </a:bodyPr>
          <a:lstStyle/>
          <a:p>
            <a:r>
              <a:rPr lang="en-US" dirty="0"/>
              <a:t>The project idea is about handling user reviews on different app store apps, to help the owners to meet the users demands.</a:t>
            </a:r>
          </a:p>
          <a:p>
            <a:r>
              <a:rPr lang="en-US" dirty="0"/>
              <a:t>Users write reviews on apps to present:</a:t>
            </a:r>
          </a:p>
          <a:p>
            <a:pPr lvl="1"/>
            <a:r>
              <a:rPr lang="en-US" dirty="0"/>
              <a:t> Feelings (like, dislike)</a:t>
            </a:r>
          </a:p>
          <a:p>
            <a:pPr lvl="1"/>
            <a:r>
              <a:rPr lang="en-US" dirty="0"/>
              <a:t> Report a bug</a:t>
            </a:r>
          </a:p>
          <a:p>
            <a:pPr lvl="1"/>
            <a:r>
              <a:rPr lang="en-US" dirty="0"/>
              <a:t> Suggest a new feature to add.</a:t>
            </a:r>
          </a:p>
          <a:p>
            <a:r>
              <a:rPr lang="en-US" dirty="0"/>
              <a:t> First classify the reviews into categories e.g. (sentiment, bug report, suggestion, etc.)</a:t>
            </a:r>
          </a:p>
          <a:p>
            <a:r>
              <a:rPr lang="en-US" dirty="0"/>
              <a:t>Then, we are interested in clustering these reviews in similar groups. </a:t>
            </a:r>
          </a:p>
          <a:p>
            <a:r>
              <a:rPr lang="en-US" dirty="0"/>
              <a:t>Another approach is to cluster the reviews directly.</a:t>
            </a:r>
          </a:p>
        </p:txBody>
      </p:sp>
    </p:spTree>
    <p:extLst>
      <p:ext uri="{BB962C8B-B14F-4D97-AF65-F5344CB8AC3E}">
        <p14:creationId xmlns:p14="http://schemas.microsoft.com/office/powerpoint/2010/main" val="627423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D2D3-9784-4AFC-93D1-E78D0DB4333C}"/>
              </a:ext>
            </a:extLst>
          </p:cNvPr>
          <p:cNvSpPr>
            <a:spLocks noGrp="1"/>
          </p:cNvSpPr>
          <p:nvPr>
            <p:ph type="title"/>
          </p:nvPr>
        </p:nvSpPr>
        <p:spPr/>
        <p:txBody>
          <a:bodyPr/>
          <a:lstStyle/>
          <a:p>
            <a:r>
              <a:rPr lang="en-US" dirty="0" err="1"/>
              <a:t>LEADer</a:t>
            </a:r>
            <a:r>
              <a:rPr lang="en-US" dirty="0"/>
              <a:t> WhatsApp reviews (all reviews)</a:t>
            </a:r>
          </a:p>
        </p:txBody>
      </p:sp>
      <p:sp>
        <p:nvSpPr>
          <p:cNvPr id="4" name="Oval 3">
            <a:extLst>
              <a:ext uri="{FF2B5EF4-FFF2-40B4-BE49-F238E27FC236}">
                <a16:creationId xmlns:a16="http://schemas.microsoft.com/office/drawing/2014/main" id="{A3687B19-399B-41A8-9D0C-464A83CDE9F1}"/>
              </a:ext>
            </a:extLst>
          </p:cNvPr>
          <p:cNvSpPr/>
          <p:nvPr/>
        </p:nvSpPr>
        <p:spPr>
          <a:xfrm>
            <a:off x="809006"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'option', 'message', 'status', 'add', 'chat', 'update', 'disturb', 'calls', 'messages'</a:t>
            </a:r>
          </a:p>
        </p:txBody>
      </p:sp>
      <p:sp>
        <p:nvSpPr>
          <p:cNvPr id="5" name="Oval 4">
            <a:extLst>
              <a:ext uri="{FF2B5EF4-FFF2-40B4-BE49-F238E27FC236}">
                <a16:creationId xmlns:a16="http://schemas.microsoft.com/office/drawing/2014/main" id="{788989C5-A8AD-4D4F-8B60-0F2ACF3AB5E9}"/>
              </a:ext>
            </a:extLst>
          </p:cNvPr>
          <p:cNvSpPr/>
          <p:nvPr/>
        </p:nvSpPr>
        <p:spPr>
          <a:xfrm>
            <a:off x="8642552" y="2093976"/>
            <a:ext cx="2065282"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'phone', 'calls', 'message', 'notification', 'issue', 'earphones', 'work', 'update', 'working', 'screen'</a:t>
            </a:r>
            <a:endParaRPr lang="en-US" dirty="0"/>
          </a:p>
        </p:txBody>
      </p:sp>
      <p:sp>
        <p:nvSpPr>
          <p:cNvPr id="7" name="Oval 6">
            <a:extLst>
              <a:ext uri="{FF2B5EF4-FFF2-40B4-BE49-F238E27FC236}">
                <a16:creationId xmlns:a16="http://schemas.microsoft.com/office/drawing/2014/main" id="{9E3078F3-F245-4E9B-AEA6-5658EEE306AF}"/>
              </a:ext>
            </a:extLst>
          </p:cNvPr>
          <p:cNvSpPr/>
          <p:nvPr/>
        </p:nvSpPr>
        <p:spPr>
          <a:xfrm>
            <a:off x="5746331" y="2093976"/>
            <a:ext cx="1981510" cy="4279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banned', 'number', 'time', 'years', '</a:t>
            </a:r>
            <a:r>
              <a:rPr lang="en-US" dirty="0" err="1"/>
              <a:t>nt</a:t>
            </a:r>
            <a:r>
              <a:rPr lang="en-US" dirty="0"/>
              <a:t>', 'reply', 'account', 'reason', 'got', 'support'</a:t>
            </a:r>
          </a:p>
        </p:txBody>
      </p:sp>
      <p:sp>
        <p:nvSpPr>
          <p:cNvPr id="14" name="Oval 13">
            <a:extLst>
              <a:ext uri="{FF2B5EF4-FFF2-40B4-BE49-F238E27FC236}">
                <a16:creationId xmlns:a16="http://schemas.microsoft.com/office/drawing/2014/main" id="{B4532315-9CC2-40AA-8C0A-E6BDC17A1DFA}"/>
              </a:ext>
            </a:extLst>
          </p:cNvPr>
          <p:cNvSpPr/>
          <p:nvPr/>
        </p:nvSpPr>
        <p:spPr>
          <a:xfrm>
            <a:off x="3295012" y="2093975"/>
            <a:ext cx="1851607"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'nice', '</a:t>
            </a:r>
            <a:r>
              <a:rPr lang="en-US" dirty="0" err="1"/>
              <a:t>awsm</a:t>
            </a:r>
            <a:r>
              <a:rPr lang="en-US" dirty="0"/>
              <a:t>', 'super', '</a:t>
            </a:r>
            <a:r>
              <a:rPr lang="en-US" dirty="0" err="1"/>
              <a:t>harshit</a:t>
            </a:r>
            <a:r>
              <a:rPr lang="en-US" dirty="0"/>
              <a:t>', 'purohit', 'super', '</a:t>
            </a:r>
            <a:r>
              <a:rPr lang="en-US" dirty="0" err="1"/>
              <a:t>awsme</a:t>
            </a:r>
            <a:r>
              <a:rPr lang="en-US" dirty="0"/>
              <a:t>', 'mukhiya', '</a:t>
            </a:r>
            <a:r>
              <a:rPr lang="en-US" dirty="0" err="1"/>
              <a:t>mynewapp</a:t>
            </a:r>
            <a:r>
              <a:rPr lang="en-US" dirty="0"/>
              <a:t>', '</a:t>
            </a:r>
            <a:r>
              <a:rPr lang="en-US" dirty="0" err="1"/>
              <a:t>supar</a:t>
            </a:r>
            <a:r>
              <a:rPr lang="en-US" dirty="0"/>
              <a:t>'</a:t>
            </a:r>
          </a:p>
        </p:txBody>
      </p:sp>
    </p:spTree>
    <p:extLst>
      <p:ext uri="{BB962C8B-B14F-4D97-AF65-F5344CB8AC3E}">
        <p14:creationId xmlns:p14="http://schemas.microsoft.com/office/powerpoint/2010/main" val="1532761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023FA84-F78A-40EC-9405-6F867BA15BBB}"/>
              </a:ext>
            </a:extLst>
          </p:cNvPr>
          <p:cNvSpPr>
            <a:spLocks noGrp="1"/>
          </p:cNvSpPr>
          <p:nvPr>
            <p:ph type="title"/>
          </p:nvPr>
        </p:nvSpPr>
        <p:spPr>
          <a:xfrm>
            <a:off x="643467" y="643467"/>
            <a:ext cx="6516241" cy="5571066"/>
          </a:xfrm>
        </p:spPr>
        <p:txBody>
          <a:bodyPr vert="horz" lIns="91440" tIns="45720" rIns="91440" bIns="45720" rtlCol="0" anchor="ctr">
            <a:normAutofit/>
          </a:bodyPr>
          <a:lstStyle/>
          <a:p>
            <a:pPr algn="r">
              <a:lnSpc>
                <a:spcPct val="80000"/>
              </a:lnSpc>
            </a:pPr>
            <a:r>
              <a:rPr lang="en-US" sz="8800" dirty="0">
                <a:blipFill dpi="0" rotWithShape="1">
                  <a:blip r:embed="rId4">
                    <a:extLst/>
                  </a:blip>
                  <a:srcRect/>
                  <a:tile tx="6350" ty="-127000" sx="65000" sy="64000" flip="none" algn="tl"/>
                </a:blipFill>
              </a:rPr>
              <a:t>Word level</a:t>
            </a:r>
          </a:p>
        </p:txBody>
      </p:sp>
      <p:sp>
        <p:nvSpPr>
          <p:cNvPr id="20" name="Rectangle 19">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FDB0A998-A5C6-45CB-ACF3-1CF6399202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33595" y="1903304"/>
            <a:ext cx="3051394" cy="3051388"/>
            <a:chOff x="7933595" y="1903304"/>
            <a:chExt cx="3051394" cy="3051388"/>
          </a:xfrm>
        </p:grpSpPr>
        <p:sp>
          <p:nvSpPr>
            <p:cNvPr id="23" name="Oval 22">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1B229CD1-B5D5-4FAE-B97B-227F737EE062}"/>
              </a:ext>
            </a:extLst>
          </p:cNvPr>
          <p:cNvSpPr>
            <a:spLocks noGrp="1"/>
          </p:cNvSpPr>
          <p:nvPr>
            <p:ph idx="1"/>
          </p:nvPr>
        </p:nvSpPr>
        <p:spPr>
          <a:xfrm>
            <a:off x="8095025" y="2064730"/>
            <a:ext cx="2728540" cy="2728536"/>
          </a:xfrm>
        </p:spPr>
        <p:txBody>
          <a:bodyPr vert="horz" lIns="91440" tIns="45720" rIns="91440" bIns="45720" rtlCol="0" anchor="ctr">
            <a:normAutofit/>
          </a:bodyPr>
          <a:lstStyle/>
          <a:p>
            <a:pPr marL="0" indent="0" algn="ctr">
              <a:buNone/>
            </a:pPr>
            <a:r>
              <a:rPr lang="en-US" sz="2200" dirty="0">
                <a:solidFill>
                  <a:srgbClr val="FFFFFF"/>
                </a:solidFill>
              </a:rPr>
              <a:t>WhatsApp reviews</a:t>
            </a:r>
          </a:p>
        </p:txBody>
      </p:sp>
    </p:spTree>
    <p:extLst>
      <p:ext uri="{BB962C8B-B14F-4D97-AF65-F5344CB8AC3E}">
        <p14:creationId xmlns:p14="http://schemas.microsoft.com/office/powerpoint/2010/main" val="4376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1AC4-D1F2-4BCE-8ACB-552B3C65D841}"/>
              </a:ext>
            </a:extLst>
          </p:cNvPr>
          <p:cNvSpPr>
            <a:spLocks noGrp="1"/>
          </p:cNvSpPr>
          <p:nvPr>
            <p:ph type="title"/>
          </p:nvPr>
        </p:nvSpPr>
        <p:spPr/>
        <p:txBody>
          <a:bodyPr/>
          <a:lstStyle/>
          <a:p>
            <a:r>
              <a:rPr lang="en-US" dirty="0"/>
              <a:t>Clustering reviews words</a:t>
            </a:r>
          </a:p>
        </p:txBody>
      </p:sp>
      <p:sp>
        <p:nvSpPr>
          <p:cNvPr id="4" name="Oval 3">
            <a:extLst>
              <a:ext uri="{FF2B5EF4-FFF2-40B4-BE49-F238E27FC236}">
                <a16:creationId xmlns:a16="http://schemas.microsoft.com/office/drawing/2014/main" id="{32A29E35-5723-4CDC-99FB-BA3135F04277}"/>
              </a:ext>
            </a:extLst>
          </p:cNvPr>
          <p:cNvSpPr/>
          <p:nvPr/>
        </p:nvSpPr>
        <p:spPr>
          <a:xfrm>
            <a:off x="809006"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'dark', 'flashing', 'blue', 'light', 'dot', 'blind', 'unseen', 'color', 'colors', 'lighting'</a:t>
            </a:r>
          </a:p>
        </p:txBody>
      </p:sp>
      <p:sp>
        <p:nvSpPr>
          <p:cNvPr id="5" name="Oval 4">
            <a:extLst>
              <a:ext uri="{FF2B5EF4-FFF2-40B4-BE49-F238E27FC236}">
                <a16:creationId xmlns:a16="http://schemas.microsoft.com/office/drawing/2014/main" id="{5ACD4EDD-9940-4B0D-BCA9-E93A878424BF}"/>
              </a:ext>
            </a:extLst>
          </p:cNvPr>
          <p:cNvSpPr/>
          <p:nvPr/>
        </p:nvSpPr>
        <p:spPr>
          <a:xfrm>
            <a:off x="3051358"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'swipe', 'fingerprint', 'fingerprints', 'checking', 'check', 'scanner', 'test', 'monitor', 'duplicate', 'verification'</a:t>
            </a:r>
          </a:p>
        </p:txBody>
      </p:sp>
      <p:sp>
        <p:nvSpPr>
          <p:cNvPr id="6" name="Oval 5">
            <a:extLst>
              <a:ext uri="{FF2B5EF4-FFF2-40B4-BE49-F238E27FC236}">
                <a16:creationId xmlns:a16="http://schemas.microsoft.com/office/drawing/2014/main" id="{C9BA819E-C69E-48D9-BAEB-28E38FED7A90}"/>
              </a:ext>
            </a:extLst>
          </p:cNvPr>
          <p:cNvSpPr/>
          <p:nvPr/>
        </p:nvSpPr>
        <p:spPr>
          <a:xfrm>
            <a:off x="5293710"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'privacy', 'security', 'personal', 'private', 'identity', 'stalker', 'legal', 'rights', 'freedom', 'sensitive'</a:t>
            </a:r>
          </a:p>
        </p:txBody>
      </p:sp>
      <p:sp>
        <p:nvSpPr>
          <p:cNvPr id="7" name="Oval 6">
            <a:extLst>
              <a:ext uri="{FF2B5EF4-FFF2-40B4-BE49-F238E27FC236}">
                <a16:creationId xmlns:a16="http://schemas.microsoft.com/office/drawing/2014/main" id="{6909D362-50A9-41C7-B193-FF367779A5C0}"/>
              </a:ext>
            </a:extLst>
          </p:cNvPr>
          <p:cNvSpPr/>
          <p:nvPr/>
        </p:nvSpPr>
        <p:spPr>
          <a:xfrm>
            <a:off x="7447630"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'limited', 'limitation', 'limit', 'limitations', 'limiting', 'limits', 'ban', 'banned', 'restricting', 'provision'</a:t>
            </a:r>
          </a:p>
        </p:txBody>
      </p:sp>
      <p:sp>
        <p:nvSpPr>
          <p:cNvPr id="8" name="Oval 7">
            <a:extLst>
              <a:ext uri="{FF2B5EF4-FFF2-40B4-BE49-F238E27FC236}">
                <a16:creationId xmlns:a16="http://schemas.microsoft.com/office/drawing/2014/main" id="{2EA72EA0-6247-4DAB-AA63-F8D165ABBB3C}"/>
              </a:ext>
            </a:extLst>
          </p:cNvPr>
          <p:cNvSpPr/>
          <p:nvPr/>
        </p:nvSpPr>
        <p:spPr>
          <a:xfrm>
            <a:off x="9733630" y="2093975"/>
            <a:ext cx="1981510" cy="4050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'sad', 'impressive', 'happy', 'disappointed', 'shocked', 'sincere', 'dissatisfied', 'thrilled', 'disappointing', 'appreciated'</a:t>
            </a:r>
            <a:endParaRPr lang="en-US" dirty="0"/>
          </a:p>
        </p:txBody>
      </p:sp>
    </p:spTree>
    <p:extLst>
      <p:ext uri="{BB962C8B-B14F-4D97-AF65-F5344CB8AC3E}">
        <p14:creationId xmlns:p14="http://schemas.microsoft.com/office/powerpoint/2010/main" val="24561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D468F-9F32-449A-80D8-294E28701A57}"/>
              </a:ext>
            </a:extLst>
          </p:cNvPr>
          <p:cNvSpPr>
            <a:spLocks noGrp="1"/>
          </p:cNvSpPr>
          <p:nvPr>
            <p:ph type="title"/>
          </p:nvPr>
        </p:nvSpPr>
        <p:spPr>
          <a:xfrm>
            <a:off x="6400800" y="484632"/>
            <a:ext cx="5299586" cy="1609344"/>
          </a:xfrm>
          <a:ln>
            <a:noFill/>
          </a:ln>
        </p:spPr>
        <p:txBody>
          <a:bodyPr>
            <a:normAutofit/>
          </a:bodyPr>
          <a:lstStyle/>
          <a:p>
            <a:r>
              <a:rPr lang="en-US" sz="4000" dirty="0"/>
              <a:t>Single pass K-means</a:t>
            </a:r>
          </a:p>
        </p:txBody>
      </p:sp>
      <p:pic>
        <p:nvPicPr>
          <p:cNvPr id="4" name="Content Placeholder 3">
            <a:extLst>
              <a:ext uri="{FF2B5EF4-FFF2-40B4-BE49-F238E27FC236}">
                <a16:creationId xmlns:a16="http://schemas.microsoft.com/office/drawing/2014/main" id="{4629B8D8-7082-4070-95A9-459B56569546}"/>
              </a:ext>
            </a:extLst>
          </p:cNvPr>
          <p:cNvPicPr>
            <a:picLocks noChangeAspect="1"/>
          </p:cNvPicPr>
          <p:nvPr/>
        </p:nvPicPr>
        <p:blipFill rotWithShape="1">
          <a:blip r:embed="rId3"/>
          <a:srcRect r="4627"/>
          <a:stretch/>
        </p:blipFill>
        <p:spPr>
          <a:xfrm>
            <a:off x="1" y="10"/>
            <a:ext cx="6066502" cy="6857989"/>
          </a:xfrm>
          <a:prstGeom prst="rect">
            <a:avLst/>
          </a:prstGeom>
        </p:spPr>
      </p:pic>
      <p:sp>
        <p:nvSpPr>
          <p:cNvPr id="8" name="Content Placeholder 7">
            <a:extLst>
              <a:ext uri="{FF2B5EF4-FFF2-40B4-BE49-F238E27FC236}">
                <a16:creationId xmlns:a16="http://schemas.microsoft.com/office/drawing/2014/main" id="{37D4DFDD-DBB2-47D5-A44E-FE6CB8793E46}"/>
              </a:ext>
            </a:extLst>
          </p:cNvPr>
          <p:cNvSpPr>
            <a:spLocks noGrp="1"/>
          </p:cNvSpPr>
          <p:nvPr>
            <p:ph idx="1"/>
          </p:nvPr>
        </p:nvSpPr>
        <p:spPr>
          <a:xfrm>
            <a:off x="6400799" y="2121408"/>
            <a:ext cx="5299585" cy="4050792"/>
          </a:xfrm>
        </p:spPr>
        <p:txBody>
          <a:bodyPr>
            <a:normAutofit/>
          </a:bodyPr>
          <a:lstStyle/>
          <a:p>
            <a:r>
              <a:rPr lang="en-US" sz="2800" dirty="0"/>
              <a:t>K-MEANS algorithm for data stream.</a:t>
            </a:r>
          </a:p>
        </p:txBody>
      </p:sp>
      <p:grpSp>
        <p:nvGrpSpPr>
          <p:cNvPr id="27" name="Group 21">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0643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CFB-632B-4AEC-9C97-7516C8214B8C}"/>
              </a:ext>
            </a:extLst>
          </p:cNvPr>
          <p:cNvSpPr>
            <a:spLocks noGrp="1"/>
          </p:cNvSpPr>
          <p:nvPr>
            <p:ph type="title"/>
          </p:nvPr>
        </p:nvSpPr>
        <p:spPr>
          <a:xfrm>
            <a:off x="1069848" y="484632"/>
            <a:ext cx="10058400" cy="1609344"/>
          </a:xfrm>
        </p:spPr>
        <p:txBody>
          <a:bodyPr>
            <a:normAutofit/>
          </a:bodyPr>
          <a:lstStyle/>
          <a:p>
            <a:r>
              <a:rPr lang="en-US"/>
              <a:t>Edited K-means</a:t>
            </a:r>
          </a:p>
        </p:txBody>
      </p:sp>
      <p:sp>
        <p:nvSpPr>
          <p:cNvPr id="19" name="Rectangle 1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AE67A06-AA52-4470-8D20-CB39AB988510}"/>
              </a:ext>
            </a:extLst>
          </p:cNvPr>
          <p:cNvGraphicFramePr>
            <a:graphicFrameLocks noGrp="1"/>
          </p:cNvGraphicFramePr>
          <p:nvPr>
            <p:ph idx="1"/>
            <p:extLst>
              <p:ext uri="{D42A27DB-BD31-4B8C-83A1-F6EECF244321}">
                <p14:modId xmlns:p14="http://schemas.microsoft.com/office/powerpoint/2010/main" val="325105570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048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D468F-9F32-449A-80D8-294E28701A57}"/>
              </a:ext>
            </a:extLst>
          </p:cNvPr>
          <p:cNvSpPr>
            <a:spLocks noGrp="1"/>
          </p:cNvSpPr>
          <p:nvPr>
            <p:ph type="title"/>
          </p:nvPr>
        </p:nvSpPr>
        <p:spPr>
          <a:xfrm>
            <a:off x="8156350" y="484632"/>
            <a:ext cx="3544035" cy="1609344"/>
          </a:xfrm>
          <a:ln>
            <a:noFill/>
          </a:ln>
        </p:spPr>
        <p:txBody>
          <a:bodyPr>
            <a:normAutofit/>
          </a:bodyPr>
          <a:lstStyle/>
          <a:p>
            <a:r>
              <a:rPr lang="en-US" sz="3200" dirty="0"/>
              <a:t>Leader</a:t>
            </a:r>
          </a:p>
        </p:txBody>
      </p:sp>
      <p:pic>
        <p:nvPicPr>
          <p:cNvPr id="3" name="Picture 2">
            <a:extLst>
              <a:ext uri="{FF2B5EF4-FFF2-40B4-BE49-F238E27FC236}">
                <a16:creationId xmlns:a16="http://schemas.microsoft.com/office/drawing/2014/main" id="{D087F866-7E02-4E98-9F49-E0207B8D37CD}"/>
              </a:ext>
            </a:extLst>
          </p:cNvPr>
          <p:cNvPicPr>
            <a:picLocks noChangeAspect="1"/>
          </p:cNvPicPr>
          <p:nvPr/>
        </p:nvPicPr>
        <p:blipFill>
          <a:blip r:embed="rId5"/>
          <a:stretch>
            <a:fillRect/>
          </a:stretch>
        </p:blipFill>
        <p:spPr>
          <a:xfrm>
            <a:off x="633999" y="853280"/>
            <a:ext cx="6882269" cy="5161701"/>
          </a:xfrm>
          <a:prstGeom prst="rect">
            <a:avLst/>
          </a:prstGeom>
        </p:spPr>
      </p:pic>
      <p:sp>
        <p:nvSpPr>
          <p:cNvPr id="8" name="Content Placeholder 7">
            <a:extLst>
              <a:ext uri="{FF2B5EF4-FFF2-40B4-BE49-F238E27FC236}">
                <a16:creationId xmlns:a16="http://schemas.microsoft.com/office/drawing/2014/main" id="{37D4DFDD-DBB2-47D5-A44E-FE6CB8793E46}"/>
              </a:ext>
            </a:extLst>
          </p:cNvPr>
          <p:cNvSpPr>
            <a:spLocks noGrp="1"/>
          </p:cNvSpPr>
          <p:nvPr>
            <p:ph idx="1"/>
          </p:nvPr>
        </p:nvSpPr>
        <p:spPr>
          <a:xfrm>
            <a:off x="8156351" y="2121408"/>
            <a:ext cx="3544034" cy="4050792"/>
          </a:xfrm>
        </p:spPr>
        <p:txBody>
          <a:bodyPr>
            <a:normAutofit/>
          </a:bodyPr>
          <a:lstStyle/>
          <a:p>
            <a:r>
              <a:rPr lang="en-US" sz="2800" dirty="0"/>
              <a:t>Clustering algorithm for data stream.</a:t>
            </a:r>
          </a:p>
        </p:txBody>
      </p:sp>
      <p:grpSp>
        <p:nvGrpSpPr>
          <p:cNvPr id="15" name="Group 1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2235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F98CFB-632B-4AEC-9C97-7516C8214B8C}"/>
              </a:ext>
            </a:extLst>
          </p:cNvPr>
          <p:cNvSpPr>
            <a:spLocks noGrp="1"/>
          </p:cNvSpPr>
          <p:nvPr>
            <p:ph type="title"/>
          </p:nvPr>
        </p:nvSpPr>
        <p:spPr>
          <a:xfrm>
            <a:off x="8479777" y="639763"/>
            <a:ext cx="3046073" cy="5177377"/>
          </a:xfrm>
          <a:ln>
            <a:noFill/>
          </a:ln>
        </p:spPr>
        <p:txBody>
          <a:bodyPr>
            <a:normAutofit/>
          </a:bodyPr>
          <a:lstStyle/>
          <a:p>
            <a:r>
              <a:rPr lang="en-US" sz="4000"/>
              <a:t>Edited Leader</a:t>
            </a:r>
          </a:p>
        </p:txBody>
      </p:sp>
      <p:grpSp>
        <p:nvGrpSpPr>
          <p:cNvPr id="12" name="Group 11">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9AE67A06-AA52-4470-8D20-CB39AB988510}"/>
              </a:ext>
            </a:extLst>
          </p:cNvPr>
          <p:cNvGraphicFramePr>
            <a:graphicFrameLocks noGrp="1"/>
          </p:cNvGraphicFramePr>
          <p:nvPr>
            <p:ph idx="1"/>
            <p:extLst>
              <p:ext uri="{D42A27DB-BD31-4B8C-83A1-F6EECF244321}">
                <p14:modId xmlns:p14="http://schemas.microsoft.com/office/powerpoint/2010/main" val="3826361241"/>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2765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DA5B-F6B9-44F4-B1F8-8BB3A9F0A989}"/>
              </a:ext>
            </a:extLst>
          </p:cNvPr>
          <p:cNvSpPr>
            <a:spLocks noGrp="1"/>
          </p:cNvSpPr>
          <p:nvPr>
            <p:ph type="title"/>
          </p:nvPr>
        </p:nvSpPr>
        <p:spPr>
          <a:xfrm>
            <a:off x="1069848" y="484632"/>
            <a:ext cx="10058400" cy="1609344"/>
          </a:xfrm>
        </p:spPr>
        <p:txBody>
          <a:bodyPr>
            <a:normAutofit/>
          </a:bodyPr>
          <a:lstStyle/>
          <a:p>
            <a:r>
              <a:rPr lang="en-US"/>
              <a:t>comparison</a:t>
            </a:r>
          </a:p>
        </p:txBody>
      </p:sp>
      <p:sp>
        <p:nvSpPr>
          <p:cNvPr id="20" name="Rectangle 1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30463E0B-169C-4998-9F3A-2F625DFDA642}"/>
              </a:ext>
            </a:extLst>
          </p:cNvPr>
          <p:cNvGraphicFramePr>
            <a:graphicFrameLocks noGrp="1"/>
          </p:cNvGraphicFramePr>
          <p:nvPr>
            <p:ph idx="1"/>
            <p:extLst>
              <p:ext uri="{D42A27DB-BD31-4B8C-83A1-F6EECF244321}">
                <p14:modId xmlns:p14="http://schemas.microsoft.com/office/powerpoint/2010/main" val="55763255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7797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2900-B1FD-42D6-9AE3-8932285762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D8BBD3-7F3D-457F-8DC2-4AAA6364073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87206B1-5CE4-4578-8626-4CA22ECCC2D7}"/>
              </a:ext>
            </a:extLst>
          </p:cNvPr>
          <p:cNvPicPr>
            <a:picLocks noChangeAspect="1"/>
          </p:cNvPicPr>
          <p:nvPr/>
        </p:nvPicPr>
        <p:blipFill>
          <a:blip r:embed="rId2"/>
          <a:stretch>
            <a:fillRect/>
          </a:stretch>
        </p:blipFill>
        <p:spPr>
          <a:xfrm>
            <a:off x="1" y="1"/>
            <a:ext cx="12214856" cy="6858000"/>
          </a:xfrm>
          <a:prstGeom prst="rect">
            <a:avLst/>
          </a:prstGeom>
        </p:spPr>
      </p:pic>
    </p:spTree>
    <p:extLst>
      <p:ext uri="{BB962C8B-B14F-4D97-AF65-F5344CB8AC3E}">
        <p14:creationId xmlns:p14="http://schemas.microsoft.com/office/powerpoint/2010/main" val="113660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DA5B-F6B9-44F4-B1F8-8BB3A9F0A989}"/>
              </a:ext>
            </a:extLst>
          </p:cNvPr>
          <p:cNvSpPr>
            <a:spLocks noGrp="1"/>
          </p:cNvSpPr>
          <p:nvPr>
            <p:ph type="title"/>
          </p:nvPr>
        </p:nvSpPr>
        <p:spPr>
          <a:xfrm>
            <a:off x="1069848" y="484632"/>
            <a:ext cx="10058400" cy="1609344"/>
          </a:xfrm>
        </p:spPr>
        <p:txBody>
          <a:bodyPr>
            <a:normAutofit/>
          </a:bodyPr>
          <a:lstStyle/>
          <a:p>
            <a:r>
              <a:rPr lang="en-US"/>
              <a:t>comparison</a:t>
            </a:r>
          </a:p>
        </p:txBody>
      </p:sp>
      <p:sp>
        <p:nvSpPr>
          <p:cNvPr id="22" name="Rectangle 21">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9CFC6C8B-869D-42BC-BF2D-A1D761523554}"/>
              </a:ext>
            </a:extLst>
          </p:cNvPr>
          <p:cNvGraphicFramePr>
            <a:graphicFrameLocks noGrp="1"/>
          </p:cNvGraphicFramePr>
          <p:nvPr>
            <p:ph idx="1"/>
            <p:extLst>
              <p:ext uri="{D42A27DB-BD31-4B8C-83A1-F6EECF244321}">
                <p14:modId xmlns:p14="http://schemas.microsoft.com/office/powerpoint/2010/main" val="408561468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54505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1070</Words>
  <Application>Microsoft Office PowerPoint</Application>
  <PresentationFormat>Widescreen</PresentationFormat>
  <Paragraphs>92</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Rockwell</vt:lpstr>
      <vt:lpstr>Rockwell Condensed</vt:lpstr>
      <vt:lpstr>Rockwell Extra Bold</vt:lpstr>
      <vt:lpstr>Wingdings</vt:lpstr>
      <vt:lpstr>Wood Type</vt:lpstr>
      <vt:lpstr>Stream Mining</vt:lpstr>
      <vt:lpstr>Project idea</vt:lpstr>
      <vt:lpstr>Single pass K-means</vt:lpstr>
      <vt:lpstr>Edited K-means</vt:lpstr>
      <vt:lpstr>Leader</vt:lpstr>
      <vt:lpstr>Edited Leader</vt:lpstr>
      <vt:lpstr>comparison</vt:lpstr>
      <vt:lpstr>PowerPoint Presentation</vt:lpstr>
      <vt:lpstr>comparison</vt:lpstr>
      <vt:lpstr>PowerPoint Presentation</vt:lpstr>
      <vt:lpstr>Key word extractions</vt:lpstr>
      <vt:lpstr>K-means</vt:lpstr>
      <vt:lpstr>K-MEAN stream WhatsApp reviews (feature suggestion)</vt:lpstr>
      <vt:lpstr>K-MEAN stream WhatsApp reviews (All reviews)</vt:lpstr>
      <vt:lpstr>K-MEAN stream WhatsApp reviews (All reviews)</vt:lpstr>
      <vt:lpstr>Edited Leader</vt:lpstr>
      <vt:lpstr>LEADer WhatsApp reviews (feature suggestion)</vt:lpstr>
      <vt:lpstr>LEADer WhatsApp reviews (feature suggestion)</vt:lpstr>
      <vt:lpstr>LEADer WhatsApp reviews (all reviews)</vt:lpstr>
      <vt:lpstr>LEADer WhatsApp reviews (all reviews)</vt:lpstr>
      <vt:lpstr>Word level</vt:lpstr>
      <vt:lpstr>Clustering reviews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 Mining</dc:title>
  <dc:creator>Majd Al Okeh</dc:creator>
  <cp:lastModifiedBy>Majd Al Okeh</cp:lastModifiedBy>
  <cp:revision>1</cp:revision>
  <dcterms:created xsi:type="dcterms:W3CDTF">2019-12-03T01:26:14Z</dcterms:created>
  <dcterms:modified xsi:type="dcterms:W3CDTF">2019-12-03T01:33:57Z</dcterms:modified>
</cp:coreProperties>
</file>