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67" r:id="rId5"/>
    <p:sldId id="260" r:id="rId6"/>
    <p:sldId id="262" r:id="rId7"/>
    <p:sldId id="263" r:id="rId8"/>
    <p:sldId id="264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vix95/mining-high-speed-data-streams-hoeffding-and-vfd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12ED-4A21-4948-9E54-1370CF63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Very Fast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CD113-13EA-4AA2-BE3D-55729E87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 described in </a:t>
            </a:r>
            <a:r>
              <a:rPr lang="en-US" dirty="0"/>
              <a:t>"Mining High-Speed Data Streams" (</a:t>
            </a:r>
            <a:r>
              <a:rPr lang="en-US" dirty="0" err="1"/>
              <a:t>Domingos</a:t>
            </a:r>
            <a:r>
              <a:rPr lang="en-US" dirty="0"/>
              <a:t> &amp; </a:t>
            </a:r>
            <a:r>
              <a:rPr lang="en-US" dirty="0" err="1"/>
              <a:t>Hulten</a:t>
            </a:r>
            <a:r>
              <a:rPr lang="en-US" dirty="0"/>
              <a:t>, 2000)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4EBB-4749-4C9C-90E4-6E1AF3D7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codes and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2B9-1F58-4BBC-B18B-0FD27C95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962" y="1831760"/>
            <a:ext cx="8915400" cy="3777622"/>
          </a:xfrm>
        </p:spPr>
        <p:txBody>
          <a:bodyPr/>
          <a:lstStyle/>
          <a:p>
            <a:r>
              <a:rPr lang="en-IN" dirty="0"/>
              <a:t>Our Code is consist of two main classes. In one class we define nodes and implement splitter, </a:t>
            </a:r>
            <a:r>
              <a:rPr lang="en-IN" dirty="0" err="1"/>
              <a:t>gini</a:t>
            </a:r>
            <a:r>
              <a:rPr lang="en-IN" dirty="0"/>
              <a:t> and </a:t>
            </a:r>
            <a:r>
              <a:rPr lang="en-IN" dirty="0" err="1"/>
              <a:t>hoeffding</a:t>
            </a:r>
            <a:r>
              <a:rPr lang="en-IN" dirty="0"/>
              <a:t> tree and in another class we defined some parameters for </a:t>
            </a:r>
            <a:r>
              <a:rPr lang="en-IN" dirty="0" err="1"/>
              <a:t>hoeffding</a:t>
            </a:r>
            <a:r>
              <a:rPr lang="en-IN" dirty="0"/>
              <a:t> bound calculation, providing training </a:t>
            </a:r>
            <a:r>
              <a:rPr lang="en-IN" dirty="0" err="1"/>
              <a:t>datas</a:t>
            </a:r>
            <a:r>
              <a:rPr lang="en-IN" dirty="0"/>
              <a:t> and performing prediction and calculating accuracy.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525B0-CE9A-4F76-99F7-14ABFE2D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11" y="3429000"/>
            <a:ext cx="4585702" cy="25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221-AF0B-4CB4-9914-EF94EA6F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64" y="1100831"/>
            <a:ext cx="8915400" cy="133696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8D3D7-9CA7-459B-928C-B47C7747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3287" y="4593368"/>
            <a:ext cx="3864853" cy="1265894"/>
          </a:xfrm>
        </p:spPr>
        <p:txBody>
          <a:bodyPr>
            <a:normAutofit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  Nayeem Ahmed </a:t>
            </a:r>
          </a:p>
          <a:p>
            <a:r>
              <a:rPr lang="en-IN" dirty="0"/>
              <a:t>  </a:t>
            </a:r>
            <a:r>
              <a:rPr lang="en-IN" dirty="0" err="1"/>
              <a:t>Neptun</a:t>
            </a:r>
            <a:r>
              <a:rPr lang="en-IN" dirty="0"/>
              <a:t> code: MCVGRB</a:t>
            </a:r>
          </a:p>
        </p:txBody>
      </p:sp>
    </p:spTree>
    <p:extLst>
      <p:ext uri="{BB962C8B-B14F-4D97-AF65-F5344CB8AC3E}">
        <p14:creationId xmlns:p14="http://schemas.microsoft.com/office/powerpoint/2010/main" val="30846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CFB4-970E-4B29-8560-4C8E7CB2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557" y="1494122"/>
            <a:ext cx="8911687" cy="1280890"/>
          </a:xfrm>
        </p:spPr>
        <p:txBody>
          <a:bodyPr/>
          <a:lstStyle/>
          <a:p>
            <a:r>
              <a:rPr lang="en-IN" dirty="0"/>
              <a:t>Limited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8B56-EA6B-4DAA-82C9-6D9B705F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57" y="3190042"/>
            <a:ext cx="8915400" cy="1879107"/>
          </a:xfrm>
        </p:spPr>
        <p:txBody>
          <a:bodyPr/>
          <a:lstStyle/>
          <a:p>
            <a:r>
              <a:rPr lang="en-IN" dirty="0"/>
              <a:t>Time </a:t>
            </a:r>
          </a:p>
          <a:p>
            <a:r>
              <a:rPr lang="en-IN" dirty="0"/>
              <a:t>Memory</a:t>
            </a:r>
          </a:p>
          <a:p>
            <a:r>
              <a:rPr lang="en-US" dirty="0"/>
              <a:t>Data evolves over time - nonstationary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4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8A18-1284-43F0-A438-C683680B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48" y="843320"/>
            <a:ext cx="8911687" cy="1280890"/>
          </a:xfrm>
        </p:spPr>
        <p:txBody>
          <a:bodyPr/>
          <a:lstStyle/>
          <a:p>
            <a:r>
              <a:rPr lang="en-IN" dirty="0"/>
              <a:t>About VFDT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DBB3-6904-48C8-A3DD-77BF09FD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90" y="2302276"/>
            <a:ext cx="8915400" cy="3113103"/>
          </a:xfrm>
        </p:spPr>
        <p:txBody>
          <a:bodyPr/>
          <a:lstStyle/>
          <a:p>
            <a:r>
              <a:rPr lang="en-US" dirty="0"/>
              <a:t> It’s fast incremental learning algorithm</a:t>
            </a:r>
          </a:p>
          <a:p>
            <a:r>
              <a:rPr lang="en-US" dirty="0"/>
              <a:t> Needs a single pass over data</a:t>
            </a:r>
          </a:p>
          <a:p>
            <a:r>
              <a:rPr lang="en-US" dirty="0"/>
              <a:t> Does not store examples in main memory</a:t>
            </a:r>
          </a:p>
          <a:p>
            <a:r>
              <a:rPr lang="en-US" dirty="0"/>
              <a:t> It’s Anytime algorithm which means you can stop the algorithm anytime with the same performance guarantee.</a:t>
            </a:r>
          </a:p>
          <a:p>
            <a:r>
              <a:rPr lang="en-US" dirty="0"/>
              <a:t> The great thing about VFDT is that the tree produced by the algorithm is asymptotically similar to the tree produced by the batch learner.</a:t>
            </a:r>
          </a:p>
          <a:p>
            <a:r>
              <a:rPr lang="en-IN" dirty="0" err="1"/>
              <a:t>Hoeffding</a:t>
            </a:r>
            <a:r>
              <a:rPr lang="en-IN" dirty="0"/>
              <a:t> tree algorithm implementation is VFDT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6D6EB-2803-4CDE-B10A-3380E89E4210}"/>
              </a:ext>
            </a:extLst>
          </p:cNvPr>
          <p:cNvSpPr txBox="1"/>
          <p:nvPr/>
        </p:nvSpPr>
        <p:spPr>
          <a:xfrm>
            <a:off x="9941033" y="6233890"/>
            <a:ext cx="1839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From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9346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EB6F-EFF8-4909-80C8-741CA947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working principle of VFDT is as follows: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15CB-6461-4CA0-88E4-707CD097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42369"/>
            <a:ext cx="8911688" cy="4268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builds </a:t>
            </a:r>
            <a:r>
              <a:rPr lang="en-US" dirty="0" err="1"/>
              <a:t>Hoeffding</a:t>
            </a:r>
            <a:r>
              <a:rPr lang="en-US" dirty="0"/>
              <a:t> tree iteratively as it sees more examples.</a:t>
            </a:r>
          </a:p>
          <a:p>
            <a:r>
              <a:rPr lang="en-US" dirty="0"/>
              <a:t>It starts with the root node and picks an attribute to split based on usual node split criterion such as Entropy, Information Gain, Gini Index.</a:t>
            </a:r>
          </a:p>
          <a:p>
            <a:r>
              <a:rPr lang="en-US" dirty="0"/>
              <a:t>It does not split the node until the node has seen at least n</a:t>
            </a:r>
          </a:p>
          <a:p>
            <a:r>
              <a:rPr lang="en-US" dirty="0"/>
              <a:t>It does not split the node until the node has seen at least n examples so that with probability at least 1 − δ, difference in node’s heuristic measure G is  where  is given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R is the range of the attribute. Above equation </a:t>
            </a:r>
            <a:r>
              <a:rPr lang="en-US" dirty="0" err="1"/>
              <a:t>Hoeffding</a:t>
            </a:r>
            <a:r>
              <a:rPr lang="en-US" dirty="0"/>
              <a:t> bound and hence </a:t>
            </a:r>
            <a:r>
              <a:rPr lang="en-US" dirty="0" err="1"/>
              <a:t>Hoeffding</a:t>
            </a:r>
            <a:r>
              <a:rPr lang="en-US" dirty="0"/>
              <a:t> tree comes from.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3126C-48EE-43FB-9DC3-D959AB95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00" y="3698829"/>
            <a:ext cx="2663625" cy="11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0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2D32-A204-43CC-99B5-7FD244DE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Hoeffding</a:t>
            </a:r>
            <a:r>
              <a:rPr lang="en-IN" dirty="0"/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155B-6C81-410B-8923-4D436CE6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Decision Tree learners are limited by main memory size</a:t>
            </a:r>
          </a:p>
          <a:p>
            <a:r>
              <a:rPr lang="en-US" dirty="0"/>
              <a:t>How to decide how many are necessary? </a:t>
            </a:r>
            <a:r>
              <a:rPr lang="en-US" dirty="0" err="1"/>
              <a:t>Hoeffding</a:t>
            </a:r>
            <a:r>
              <a:rPr lang="en-US" dirty="0"/>
              <a:t> Bound!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“Suppose we have made 𝑛 independent observations of a variable 𝑟 with domain 𝑅, and computed their mean 𝑟 . The </a:t>
            </a:r>
            <a:r>
              <a:rPr lang="en-US" dirty="0" err="1"/>
              <a:t>Hoeffding</a:t>
            </a:r>
            <a:r>
              <a:rPr lang="en-US" dirty="0"/>
              <a:t> bound states that, with probability 1 − 𝛿, the true mean of the variable is at least 𝑟 − </a:t>
            </a:r>
            <a:r>
              <a:rPr lang="en-IN" dirty="0"/>
              <a:t>𝜖”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73C98-1628-4662-A473-B645B545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80" y="3006617"/>
            <a:ext cx="2663625" cy="11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2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AEB9-D424-495E-8B4A-FD89AA54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Hoeffding</a:t>
            </a:r>
            <a:r>
              <a:rPr lang="en-IN" dirty="0"/>
              <a:t> Tree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0427-7AFF-498B-8EBC-218B92EA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heuristic measure for the attributes and determine the best two attributes</a:t>
            </a:r>
          </a:p>
          <a:p>
            <a:r>
              <a:rPr lang="en-US" dirty="0"/>
              <a:t>At each node check for the condition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true, create child nodes based on the test at the node; else, get more examples from stream.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57B7D-17E8-4610-AB23-FEF9FDA4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01" y="3215698"/>
            <a:ext cx="4438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3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684EF4-6B0F-4C35-82DC-68C5E835D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305" y="411331"/>
            <a:ext cx="7162239" cy="5571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3B0AC-D033-41FF-A2F0-D1D91C0C6785}"/>
              </a:ext>
            </a:extLst>
          </p:cNvPr>
          <p:cNvSpPr txBox="1"/>
          <p:nvPr/>
        </p:nvSpPr>
        <p:spPr>
          <a:xfrm>
            <a:off x="7226424" y="6446669"/>
            <a:ext cx="468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hlinkClick r:id="rId3"/>
              </a:rPr>
              <a:t>https://www.slideshare.net/Davix95/mining-high-speed-data-streams-hoeffding-and-vfdt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2352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C531-E4E8-42A1-BCF2-3305C28A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4274"/>
          </a:xfrm>
        </p:spPr>
        <p:txBody>
          <a:bodyPr/>
          <a:lstStyle/>
          <a:p>
            <a:r>
              <a:rPr lang="en-IN" dirty="0"/>
              <a:t>In Few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0CBF-C9AA-4C8C-A21B-363307D8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8384"/>
            <a:ext cx="8915400" cy="4632838"/>
          </a:xfrm>
        </p:spPr>
        <p:txBody>
          <a:bodyPr/>
          <a:lstStyle/>
          <a:p>
            <a:r>
              <a:rPr lang="en-US" dirty="0"/>
              <a:t>Learning in </a:t>
            </a:r>
            <a:r>
              <a:rPr lang="en-US" dirty="0" err="1"/>
              <a:t>Hoeffding</a:t>
            </a:r>
            <a:r>
              <a:rPr lang="en-US" dirty="0"/>
              <a:t> tree is constant time per example (instance) and this means </a:t>
            </a:r>
            <a:r>
              <a:rPr lang="en-US" dirty="0" err="1"/>
              <a:t>Hoeffding</a:t>
            </a:r>
            <a:r>
              <a:rPr lang="en-US" dirty="0"/>
              <a:t> tree is suitable for data stream mining.</a:t>
            </a:r>
          </a:p>
          <a:p>
            <a:r>
              <a:rPr lang="en-US" dirty="0"/>
              <a:t>Requires each example to be read at most once (incrementally built).</a:t>
            </a:r>
          </a:p>
          <a:p>
            <a:r>
              <a:rPr lang="en-US" dirty="0"/>
              <a:t>With high probability, a </a:t>
            </a:r>
            <a:r>
              <a:rPr lang="en-US" dirty="0" err="1"/>
              <a:t>Hoeffding</a:t>
            </a:r>
            <a:r>
              <a:rPr lang="en-US" dirty="0"/>
              <a:t> tree is asymptotically identical to the decision tree built by a batch learner.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C4921-F9B6-4F15-8229-85AF6B15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60" y="3429000"/>
            <a:ext cx="2695067" cy="8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D181-932D-4735-A41B-430ACF3D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23A4-43D3-4DA1-B3CD-D6D60BC4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116" y="1311344"/>
            <a:ext cx="8915400" cy="3777622"/>
          </a:xfrm>
        </p:spPr>
        <p:txBody>
          <a:bodyPr/>
          <a:lstStyle/>
          <a:p>
            <a:r>
              <a:rPr lang="en-IN" dirty="0"/>
              <a:t>I used bank dataset which contains details of Bank customers. The bank needs to check who is eligible to get loan from them. </a:t>
            </a:r>
          </a:p>
          <a:p>
            <a:r>
              <a:rPr lang="en-IN" dirty="0"/>
              <a:t>This dataset is widely used for Decision tress implementation so we chose the same. In my task I </a:t>
            </a:r>
            <a:r>
              <a:rPr lang="en-IN" dirty="0" err="1"/>
              <a:t>devided</a:t>
            </a:r>
            <a:r>
              <a:rPr lang="en-IN" dirty="0"/>
              <a:t> the dataset into 4 set which contain 4 different size of dataset. This is because to test the </a:t>
            </a:r>
            <a:r>
              <a:rPr lang="en-IN" dirty="0" err="1"/>
              <a:t>sizeof</a:t>
            </a:r>
            <a:r>
              <a:rPr lang="en-IN" dirty="0"/>
              <a:t> data increases the </a:t>
            </a:r>
            <a:r>
              <a:rPr lang="en-IN" dirty="0" err="1"/>
              <a:t>hoeffding</a:t>
            </a:r>
            <a:r>
              <a:rPr lang="en-IN" dirty="0"/>
              <a:t> MLE will result less error value. </a:t>
            </a:r>
          </a:p>
          <a:p>
            <a:r>
              <a:rPr lang="en-IN" dirty="0"/>
              <a:t>The features contains : ['age', 'job', 'marital', 'education', 'default', 'balance', 'housing', 'loan', 'contact', 'day', 'month', 'duration', 'campaign', '</a:t>
            </a:r>
            <a:r>
              <a:rPr lang="en-IN" dirty="0" err="1"/>
              <a:t>poutcome</a:t>
            </a:r>
            <a:r>
              <a:rPr lang="en-IN" dirty="0"/>
              <a:t>']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EC988-D81C-498E-86BC-03430565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65" y="4170203"/>
            <a:ext cx="6433828" cy="21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964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590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Very Fast Decision Tree</vt:lpstr>
      <vt:lpstr>Limited by</vt:lpstr>
      <vt:lpstr>About VFDT</vt:lpstr>
      <vt:lpstr>The working principle of VFDT is as follows: </vt:lpstr>
      <vt:lpstr>Hoeffding Decision Tree</vt:lpstr>
      <vt:lpstr>Hoeffding Tree Algorithm </vt:lpstr>
      <vt:lpstr>PowerPoint Presentation</vt:lpstr>
      <vt:lpstr>In Few Words</vt:lpstr>
      <vt:lpstr>About Dataset Used</vt:lpstr>
      <vt:lpstr>About codes and results: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Fast Decision Tree</dc:title>
  <dc:creator>asnay</dc:creator>
  <cp:lastModifiedBy>asnay</cp:lastModifiedBy>
  <cp:revision>11</cp:revision>
  <dcterms:created xsi:type="dcterms:W3CDTF">2019-11-30T11:46:46Z</dcterms:created>
  <dcterms:modified xsi:type="dcterms:W3CDTF">2019-12-01T12:22:54Z</dcterms:modified>
</cp:coreProperties>
</file>