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464244" y="-635000"/>
            <a:ext cx="19367501" cy="111944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1740" y="186575"/>
            <a:ext cx="11733220" cy="678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3537608" y="526453"/>
            <a:ext cx="14699482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4885059" y="2174011"/>
            <a:ext cx="11381663" cy="6578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 rot="21600000">
            <a:off x="3607274" y="-1552244"/>
            <a:ext cx="10164705" cy="101646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14"/>
          </p:nvPr>
        </p:nvSpPr>
        <p:spPr>
          <a:xfrm rot="21600000">
            <a:off x="5129370" y="3826892"/>
            <a:ext cx="9821627" cy="5676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266700" y="482600"/>
            <a:ext cx="6502400" cy="8674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lmir Guliyev"/>
          <p:cNvSpPr txBox="1"/>
          <p:nvPr>
            <p:ph type="ctrTitle"/>
          </p:nvPr>
        </p:nvSpPr>
        <p:spPr>
          <a:xfrm>
            <a:off x="1270000" y="1701800"/>
            <a:ext cx="10464800" cy="2794000"/>
          </a:xfrm>
          <a:prstGeom prst="rect">
            <a:avLst/>
          </a:prstGeom>
        </p:spPr>
        <p:txBody>
          <a:bodyPr/>
          <a:lstStyle/>
          <a:p>
            <a:pPr/>
            <a:r>
              <a:t>Elmir Guliyev</a:t>
            </a:r>
          </a:p>
        </p:txBody>
      </p:sp>
      <p:sp>
        <p:nvSpPr>
          <p:cNvPr id="120" name="Neptune: HVABRZ…"/>
          <p:cNvSpPr txBox="1"/>
          <p:nvPr>
            <p:ph type="subTitle" sz="quarter" idx="1"/>
          </p:nvPr>
        </p:nvSpPr>
        <p:spPr>
          <a:xfrm>
            <a:off x="1079500" y="4889500"/>
            <a:ext cx="10464800" cy="1270000"/>
          </a:xfrm>
          <a:prstGeom prst="rect">
            <a:avLst/>
          </a:prstGeom>
        </p:spPr>
        <p:txBody>
          <a:bodyPr/>
          <a:lstStyle/>
          <a:p>
            <a:pPr defTabSz="408940">
              <a:defRPr sz="2800"/>
            </a:pPr>
            <a:r>
              <a:t>Neptune: HVABRZ</a:t>
            </a:r>
          </a:p>
          <a:p>
            <a:pPr defTabSz="408940">
              <a:defRPr sz="2800"/>
            </a:pPr>
            <a:r>
              <a:t>Course name: Stream Mining</a:t>
            </a:r>
          </a:p>
          <a:p>
            <a:pPr defTabSz="408940">
              <a:defRPr sz="2800"/>
            </a:pPr>
            <a:r>
              <a:t>3rd Project - DWM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a DWM Algorith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DWM Algorithm?</a:t>
            </a:r>
          </a:p>
        </p:txBody>
      </p:sp>
      <p:sp>
        <p:nvSpPr>
          <p:cNvPr id="123" name="Dynamic weighted majority (DWM) maintains an ensemble of base learners, predicts using a weighted-majority vote of these &quot;experts&quot;, and dynamically creates and deletes experts in response to changes in performanc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 Dynamic weighted majority (DWM) maintains an ensemble of base learners, predicts using a weighted-majority vote of these "experts", and dynamically creates and deletes experts in response to changes in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st usual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usual experiments</a:t>
            </a:r>
          </a:p>
        </p:txBody>
      </p:sp>
      <p:sp>
        <p:nvSpPr>
          <p:cNvPr id="126" name="Stag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Stagger</a:t>
            </a:r>
          </a:p>
          <a:p>
            <a:pPr>
              <a:buBlip>
                <a:blip r:embed="rId2"/>
              </a:buBlip>
            </a:pPr>
            <a:r>
              <a:t>SEA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ain reason beh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reason behind</a:t>
            </a:r>
          </a:p>
        </p:txBody>
      </p:sp>
      <p:sp>
        <p:nvSpPr>
          <p:cNvPr id="129" name="To be able to catch real time updates and in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 be able to catch real time updates and inputs</a:t>
            </a:r>
          </a:p>
          <a:p>
            <a:pPr>
              <a:buBlip>
                <a:blip r:embed="rId2"/>
              </a:buBlip>
            </a:pPr>
            <a:r>
              <a:t>To be able to delete overdue 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132" name="Dynamic-Weighted-Majorit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Dynamic-Weighted-Majority</a:t>
            </a:r>
          </a:p>
        </p:txBody>
      </p:sp>
      <p:pic>
        <p:nvPicPr>
          <p:cNvPr id="133" name="996C2274-CD10-46CA-A593-8FC101682498.jpeg" descr="996C2274-CD10-46CA-A593-8FC10168249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2167" y="1024133"/>
            <a:ext cx="6509121" cy="7705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pecific data[Elmir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Specific data[Elmir]</a:t>
            </a:r>
          </a:p>
        </p:txBody>
      </p:sp>
      <p:sp>
        <p:nvSpPr>
          <p:cNvPr id="136" name="Generating new data every run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Generating new data every runtime</a:t>
            </a:r>
          </a:p>
          <a:p>
            <a:pPr>
              <a:buBlip>
                <a:blip r:embed="rId2"/>
              </a:buBlip>
            </a:pPr>
            <a:r>
              <a:t>Identifying sleeping experts based on the consideration of the weights, 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Used mater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Used materials</a:t>
            </a:r>
          </a:p>
        </p:txBody>
      </p:sp>
      <p:sp>
        <p:nvSpPr>
          <p:cNvPr id="139" name="DWM Research paper given by the profess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DWM Research paper given by the professor</a:t>
            </a:r>
          </a:p>
          <a:p>
            <a:pPr>
              <a:buBlip>
                <a:blip r:embed="rId2"/>
              </a:buBlip>
            </a:pPr>
            <a:r>
              <a:t>Google</a:t>
            </a:r>
          </a:p>
          <a:p>
            <a:pPr>
              <a:buBlip>
                <a:blip r:embed="rId2"/>
              </a:buBlip>
            </a:pPr>
            <a:r>
              <a:t>Github</a:t>
            </a:r>
          </a:p>
          <a:p>
            <a:pPr>
              <a:buBlip>
                <a:blip r:embed="rId2"/>
              </a:buBlip>
            </a:pPr>
            <a:r>
              <a:t>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ank you for your attention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attention.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