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8585"/>
        </a:solidFill>
        <a:effectLst/>
        <a:uFillTx/>
        <a:latin typeface="Marker Felt"/>
        <a:ea typeface="Marker Felt"/>
        <a:cs typeface="Marker Felt"/>
        <a:sym typeface="Marker Fel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8585"/>
        </a:solidFill>
        <a:effectLst/>
        <a:uFillTx/>
        <a:latin typeface="Marker Felt"/>
        <a:ea typeface="Marker Felt"/>
        <a:cs typeface="Marker Felt"/>
        <a:sym typeface="Marker Fel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8585"/>
        </a:solidFill>
        <a:effectLst/>
        <a:uFillTx/>
        <a:latin typeface="Marker Felt"/>
        <a:ea typeface="Marker Felt"/>
        <a:cs typeface="Marker Felt"/>
        <a:sym typeface="Marker Fel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8585"/>
        </a:solidFill>
        <a:effectLst/>
        <a:uFillTx/>
        <a:latin typeface="Marker Felt"/>
        <a:ea typeface="Marker Felt"/>
        <a:cs typeface="Marker Felt"/>
        <a:sym typeface="Marker Fel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8585"/>
        </a:solidFill>
        <a:effectLst/>
        <a:uFillTx/>
        <a:latin typeface="Marker Felt"/>
        <a:ea typeface="Marker Felt"/>
        <a:cs typeface="Marker Felt"/>
        <a:sym typeface="Marker Fel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8585"/>
        </a:solidFill>
        <a:effectLst/>
        <a:uFillTx/>
        <a:latin typeface="Marker Felt"/>
        <a:ea typeface="Marker Felt"/>
        <a:cs typeface="Marker Felt"/>
        <a:sym typeface="Marker Fel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8585"/>
        </a:solidFill>
        <a:effectLst/>
        <a:uFillTx/>
        <a:latin typeface="Marker Felt"/>
        <a:ea typeface="Marker Felt"/>
        <a:cs typeface="Marker Felt"/>
        <a:sym typeface="Marker Fel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8585"/>
        </a:solidFill>
        <a:effectLst/>
        <a:uFillTx/>
        <a:latin typeface="Marker Felt"/>
        <a:ea typeface="Marker Felt"/>
        <a:cs typeface="Marker Felt"/>
        <a:sym typeface="Marker Fel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8585"/>
        </a:solidFill>
        <a:effectLst/>
        <a:uFillTx/>
        <a:latin typeface="Marker Felt"/>
        <a:ea typeface="Marker Felt"/>
        <a:cs typeface="Marker Felt"/>
        <a:sym typeface="Marker Fel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Marker Felt"/>
          <a:ea typeface="Marker Felt"/>
          <a:cs typeface="Marker Felt"/>
        </a:font>
        <a:srgbClr val="008585"/>
      </a:tcTxStyle>
      <a:tcStyle>
        <a:tcBdr>
          <a:left>
            <a:ln w="12700" cap="flat">
              <a:solidFill>
                <a:srgbClr val="858585"/>
              </a:solidFill>
              <a:prstDash val="solid"/>
              <a:round/>
            </a:ln>
          </a:left>
          <a:right>
            <a:ln w="12700" cap="flat">
              <a:solidFill>
                <a:srgbClr val="858585"/>
              </a:solidFill>
              <a:prstDash val="solid"/>
              <a:round/>
            </a:ln>
          </a:right>
          <a:top>
            <a:ln w="12700" cap="flat">
              <a:solidFill>
                <a:srgbClr val="858585"/>
              </a:solidFill>
              <a:prstDash val="solid"/>
              <a:round/>
            </a:ln>
          </a:top>
          <a:bottom>
            <a:ln w="12700" cap="flat">
              <a:solidFill>
                <a:srgbClr val="858585"/>
              </a:solidFill>
              <a:prstDash val="solid"/>
              <a:round/>
            </a:ln>
          </a:bottom>
          <a:insideH>
            <a:ln w="12700" cap="flat">
              <a:solidFill>
                <a:srgbClr val="858585"/>
              </a:solidFill>
              <a:prstDash val="solid"/>
              <a:round/>
            </a:ln>
          </a:insideH>
          <a:insideV>
            <a:ln w="12700" cap="flat">
              <a:solidFill>
                <a:srgbClr val="858585"/>
              </a:solidFill>
              <a:prstDash val="solid"/>
              <a:round/>
            </a:ln>
          </a:insideV>
        </a:tcBdr>
        <a:fill>
          <a:solidFill>
            <a:srgbClr val="CDDBF0"/>
          </a:solidFill>
        </a:fill>
      </a:tcStyle>
    </a:wholeTbl>
    <a:band2H>
      <a:tcTxStyle b="def" i="def"/>
      <a:tcStyle>
        <a:tcBdr/>
        <a:fill>
          <a:solidFill>
            <a:srgbClr val="E8EEF8"/>
          </a:solidFill>
        </a:fill>
      </a:tcStyle>
    </a:band2H>
    <a:firstCol>
      <a:tcTxStyle b="on" i="off">
        <a:font>
          <a:latin typeface="Marker Felt"/>
          <a:ea typeface="Marker Felt"/>
          <a:cs typeface="Marker Felt"/>
        </a:font>
        <a:srgbClr val="858585"/>
      </a:tcTxStyle>
      <a:tcStyle>
        <a:tcBdr>
          <a:left>
            <a:ln w="12700" cap="flat">
              <a:solidFill>
                <a:srgbClr val="858585"/>
              </a:solidFill>
              <a:prstDash val="solid"/>
              <a:round/>
            </a:ln>
          </a:left>
          <a:right>
            <a:ln w="12700" cap="flat">
              <a:solidFill>
                <a:srgbClr val="858585"/>
              </a:solidFill>
              <a:prstDash val="solid"/>
              <a:round/>
            </a:ln>
          </a:right>
          <a:top>
            <a:ln w="12700" cap="flat">
              <a:solidFill>
                <a:srgbClr val="858585"/>
              </a:solidFill>
              <a:prstDash val="solid"/>
              <a:round/>
            </a:ln>
          </a:top>
          <a:bottom>
            <a:ln w="12700" cap="flat">
              <a:solidFill>
                <a:srgbClr val="858585"/>
              </a:solidFill>
              <a:prstDash val="solid"/>
              <a:round/>
            </a:ln>
          </a:bottom>
          <a:insideH>
            <a:ln w="12700" cap="flat">
              <a:solidFill>
                <a:srgbClr val="858585"/>
              </a:solidFill>
              <a:prstDash val="solid"/>
              <a:round/>
            </a:ln>
          </a:insideH>
          <a:insideV>
            <a:ln w="12700" cap="flat">
              <a:solidFill>
                <a:srgbClr val="858585"/>
              </a:solidFill>
              <a:prstDash val="solid"/>
              <a:round/>
            </a:ln>
          </a:insideV>
        </a:tcBdr>
        <a:fill>
          <a:solidFill>
            <a:schemeClr val="accent1"/>
          </a:solidFill>
        </a:fill>
      </a:tcStyle>
    </a:firstCol>
    <a:lastRow>
      <a:tcTxStyle b="on" i="off">
        <a:font>
          <a:latin typeface="Marker Felt"/>
          <a:ea typeface="Marker Felt"/>
          <a:cs typeface="Marker Felt"/>
        </a:font>
        <a:srgbClr val="858585"/>
      </a:tcTxStyle>
      <a:tcStyle>
        <a:tcBdr>
          <a:left>
            <a:ln w="12700" cap="flat">
              <a:solidFill>
                <a:srgbClr val="858585"/>
              </a:solidFill>
              <a:prstDash val="solid"/>
              <a:round/>
            </a:ln>
          </a:left>
          <a:right>
            <a:ln w="12700" cap="flat">
              <a:solidFill>
                <a:srgbClr val="858585"/>
              </a:solidFill>
              <a:prstDash val="solid"/>
              <a:round/>
            </a:ln>
          </a:right>
          <a:top>
            <a:ln w="38100" cap="flat">
              <a:solidFill>
                <a:srgbClr val="858585"/>
              </a:solidFill>
              <a:prstDash val="solid"/>
              <a:round/>
            </a:ln>
          </a:top>
          <a:bottom>
            <a:ln w="12700" cap="flat">
              <a:solidFill>
                <a:srgbClr val="858585"/>
              </a:solidFill>
              <a:prstDash val="solid"/>
              <a:round/>
            </a:ln>
          </a:bottom>
          <a:insideH>
            <a:ln w="12700" cap="flat">
              <a:solidFill>
                <a:srgbClr val="858585"/>
              </a:solidFill>
              <a:prstDash val="solid"/>
              <a:round/>
            </a:ln>
          </a:insideH>
          <a:insideV>
            <a:ln w="12700" cap="flat">
              <a:solidFill>
                <a:srgbClr val="858585"/>
              </a:solidFill>
              <a:prstDash val="solid"/>
              <a:round/>
            </a:ln>
          </a:insideV>
        </a:tcBdr>
        <a:fill>
          <a:solidFill>
            <a:schemeClr val="accent1"/>
          </a:solidFill>
        </a:fill>
      </a:tcStyle>
    </a:lastRow>
    <a:firstRow>
      <a:tcTxStyle b="on" i="off">
        <a:font>
          <a:latin typeface="Marker Felt"/>
          <a:ea typeface="Marker Felt"/>
          <a:cs typeface="Marker Felt"/>
        </a:font>
        <a:srgbClr val="858585"/>
      </a:tcTxStyle>
      <a:tcStyle>
        <a:tcBdr>
          <a:left>
            <a:ln w="12700" cap="flat">
              <a:solidFill>
                <a:srgbClr val="858585"/>
              </a:solidFill>
              <a:prstDash val="solid"/>
              <a:round/>
            </a:ln>
          </a:left>
          <a:right>
            <a:ln w="12700" cap="flat">
              <a:solidFill>
                <a:srgbClr val="858585"/>
              </a:solidFill>
              <a:prstDash val="solid"/>
              <a:round/>
            </a:ln>
          </a:right>
          <a:top>
            <a:ln w="12700" cap="flat">
              <a:solidFill>
                <a:srgbClr val="858585"/>
              </a:solidFill>
              <a:prstDash val="solid"/>
              <a:round/>
            </a:ln>
          </a:top>
          <a:bottom>
            <a:ln w="38100" cap="flat">
              <a:solidFill>
                <a:srgbClr val="858585"/>
              </a:solidFill>
              <a:prstDash val="solid"/>
              <a:round/>
            </a:ln>
          </a:bottom>
          <a:insideH>
            <a:ln w="12700" cap="flat">
              <a:solidFill>
                <a:srgbClr val="858585"/>
              </a:solidFill>
              <a:prstDash val="solid"/>
              <a:round/>
            </a:ln>
          </a:insideH>
          <a:insideV>
            <a:ln w="12700" cap="flat">
              <a:solidFill>
                <a:srgbClr val="858585"/>
              </a:solidFill>
              <a:prstDash val="solid"/>
              <a:round/>
            </a:ln>
          </a:insideV>
        </a:tcBdr>
        <a:fill>
          <a:solidFill>
            <a:schemeClr val="accent1"/>
          </a:solidFill>
        </a:fill>
      </a:tcStyle>
    </a:firstRow>
  </a:tblStyle>
  <a:tblStyle styleId="{C7B018BB-80A7-4F77-B60F-C8B233D01FF8}" styleName="">
    <a:tblBg/>
    <a:wholeTbl>
      <a:tcTxStyle b="off" i="off">
        <a:font>
          <a:latin typeface="Marker Felt"/>
          <a:ea typeface="Marker Felt"/>
          <a:cs typeface="Marker Felt"/>
        </a:font>
        <a:srgbClr val="008585"/>
      </a:tcTxStyle>
      <a:tcStyle>
        <a:tcBdr>
          <a:left>
            <a:ln w="12700" cap="flat">
              <a:solidFill>
                <a:srgbClr val="858585"/>
              </a:solidFill>
              <a:prstDash val="solid"/>
              <a:round/>
            </a:ln>
          </a:left>
          <a:right>
            <a:ln w="12700" cap="flat">
              <a:solidFill>
                <a:srgbClr val="858585"/>
              </a:solidFill>
              <a:prstDash val="solid"/>
              <a:round/>
            </a:ln>
          </a:right>
          <a:top>
            <a:ln w="12700" cap="flat">
              <a:solidFill>
                <a:srgbClr val="858585"/>
              </a:solidFill>
              <a:prstDash val="solid"/>
              <a:round/>
            </a:ln>
          </a:top>
          <a:bottom>
            <a:ln w="12700" cap="flat">
              <a:solidFill>
                <a:srgbClr val="858585"/>
              </a:solidFill>
              <a:prstDash val="solid"/>
              <a:round/>
            </a:ln>
          </a:bottom>
          <a:insideH>
            <a:ln w="12700" cap="flat">
              <a:solidFill>
                <a:srgbClr val="858585"/>
              </a:solidFill>
              <a:prstDash val="solid"/>
              <a:round/>
            </a:ln>
          </a:insideH>
          <a:insideV>
            <a:ln w="12700" cap="flat">
              <a:solidFill>
                <a:srgbClr val="858585"/>
              </a:solidFill>
              <a:prstDash val="solid"/>
              <a:round/>
            </a:ln>
          </a:insideV>
        </a:tcBdr>
        <a:fill>
          <a:solidFill>
            <a:srgbClr val="EFE0CC"/>
          </a:solidFill>
        </a:fill>
      </a:tcStyle>
    </a:wholeTbl>
    <a:band2H>
      <a:tcTxStyle b="def" i="def"/>
      <a:tcStyle>
        <a:tcBdr/>
        <a:fill>
          <a:solidFill>
            <a:srgbClr val="F7F0E7"/>
          </a:solidFill>
        </a:fill>
      </a:tcStyle>
    </a:band2H>
    <a:firstCol>
      <a:tcTxStyle b="on" i="off">
        <a:font>
          <a:latin typeface="Marker Felt"/>
          <a:ea typeface="Marker Felt"/>
          <a:cs typeface="Marker Felt"/>
        </a:font>
        <a:srgbClr val="858585"/>
      </a:tcTxStyle>
      <a:tcStyle>
        <a:tcBdr>
          <a:left>
            <a:ln w="12700" cap="flat">
              <a:solidFill>
                <a:srgbClr val="858585"/>
              </a:solidFill>
              <a:prstDash val="solid"/>
              <a:round/>
            </a:ln>
          </a:left>
          <a:right>
            <a:ln w="12700" cap="flat">
              <a:solidFill>
                <a:srgbClr val="858585"/>
              </a:solidFill>
              <a:prstDash val="solid"/>
              <a:round/>
            </a:ln>
          </a:right>
          <a:top>
            <a:ln w="12700" cap="flat">
              <a:solidFill>
                <a:srgbClr val="858585"/>
              </a:solidFill>
              <a:prstDash val="solid"/>
              <a:round/>
            </a:ln>
          </a:top>
          <a:bottom>
            <a:ln w="12700" cap="flat">
              <a:solidFill>
                <a:srgbClr val="858585"/>
              </a:solidFill>
              <a:prstDash val="solid"/>
              <a:round/>
            </a:ln>
          </a:bottom>
          <a:insideH>
            <a:ln w="12700" cap="flat">
              <a:solidFill>
                <a:srgbClr val="858585"/>
              </a:solidFill>
              <a:prstDash val="solid"/>
              <a:round/>
            </a:ln>
          </a:insideH>
          <a:insideV>
            <a:ln w="12700" cap="flat">
              <a:solidFill>
                <a:srgbClr val="858585"/>
              </a:solidFill>
              <a:prstDash val="solid"/>
              <a:round/>
            </a:ln>
          </a:insideV>
        </a:tcBdr>
        <a:fill>
          <a:solidFill>
            <a:schemeClr val="accent3"/>
          </a:solidFill>
        </a:fill>
      </a:tcStyle>
    </a:firstCol>
    <a:lastRow>
      <a:tcTxStyle b="on" i="off">
        <a:font>
          <a:latin typeface="Marker Felt"/>
          <a:ea typeface="Marker Felt"/>
          <a:cs typeface="Marker Felt"/>
        </a:font>
        <a:srgbClr val="858585"/>
      </a:tcTxStyle>
      <a:tcStyle>
        <a:tcBdr>
          <a:left>
            <a:ln w="12700" cap="flat">
              <a:solidFill>
                <a:srgbClr val="858585"/>
              </a:solidFill>
              <a:prstDash val="solid"/>
              <a:round/>
            </a:ln>
          </a:left>
          <a:right>
            <a:ln w="12700" cap="flat">
              <a:solidFill>
                <a:srgbClr val="858585"/>
              </a:solidFill>
              <a:prstDash val="solid"/>
              <a:round/>
            </a:ln>
          </a:right>
          <a:top>
            <a:ln w="38100" cap="flat">
              <a:solidFill>
                <a:srgbClr val="858585"/>
              </a:solidFill>
              <a:prstDash val="solid"/>
              <a:round/>
            </a:ln>
          </a:top>
          <a:bottom>
            <a:ln w="12700" cap="flat">
              <a:solidFill>
                <a:srgbClr val="858585"/>
              </a:solidFill>
              <a:prstDash val="solid"/>
              <a:round/>
            </a:ln>
          </a:bottom>
          <a:insideH>
            <a:ln w="12700" cap="flat">
              <a:solidFill>
                <a:srgbClr val="858585"/>
              </a:solidFill>
              <a:prstDash val="solid"/>
              <a:round/>
            </a:ln>
          </a:insideH>
          <a:insideV>
            <a:ln w="12700" cap="flat">
              <a:solidFill>
                <a:srgbClr val="858585"/>
              </a:solidFill>
              <a:prstDash val="solid"/>
              <a:round/>
            </a:ln>
          </a:insideV>
        </a:tcBdr>
        <a:fill>
          <a:solidFill>
            <a:schemeClr val="accent3"/>
          </a:solidFill>
        </a:fill>
      </a:tcStyle>
    </a:lastRow>
    <a:firstRow>
      <a:tcTxStyle b="on" i="off">
        <a:font>
          <a:latin typeface="Marker Felt"/>
          <a:ea typeface="Marker Felt"/>
          <a:cs typeface="Marker Felt"/>
        </a:font>
        <a:srgbClr val="858585"/>
      </a:tcTxStyle>
      <a:tcStyle>
        <a:tcBdr>
          <a:left>
            <a:ln w="12700" cap="flat">
              <a:solidFill>
                <a:srgbClr val="858585"/>
              </a:solidFill>
              <a:prstDash val="solid"/>
              <a:round/>
            </a:ln>
          </a:left>
          <a:right>
            <a:ln w="12700" cap="flat">
              <a:solidFill>
                <a:srgbClr val="858585"/>
              </a:solidFill>
              <a:prstDash val="solid"/>
              <a:round/>
            </a:ln>
          </a:right>
          <a:top>
            <a:ln w="12700" cap="flat">
              <a:solidFill>
                <a:srgbClr val="858585"/>
              </a:solidFill>
              <a:prstDash val="solid"/>
              <a:round/>
            </a:ln>
          </a:top>
          <a:bottom>
            <a:ln w="38100" cap="flat">
              <a:solidFill>
                <a:srgbClr val="858585"/>
              </a:solidFill>
              <a:prstDash val="solid"/>
              <a:round/>
            </a:ln>
          </a:bottom>
          <a:insideH>
            <a:ln w="12700" cap="flat">
              <a:solidFill>
                <a:srgbClr val="858585"/>
              </a:solidFill>
              <a:prstDash val="solid"/>
              <a:round/>
            </a:ln>
          </a:insideH>
          <a:insideV>
            <a:ln w="12700" cap="flat">
              <a:solidFill>
                <a:srgbClr val="858585"/>
              </a:solidFill>
              <a:prstDash val="solid"/>
              <a:round/>
            </a:ln>
          </a:insideV>
        </a:tcBdr>
        <a:fill>
          <a:solidFill>
            <a:schemeClr val="accent3"/>
          </a:solidFill>
        </a:fill>
      </a:tcStyle>
    </a:firstRow>
  </a:tblStyle>
  <a:tblStyle styleId="{EEE7283C-3CF3-47DC-8721-378D4A62B228}" styleName="">
    <a:tblBg/>
    <a:wholeTbl>
      <a:tcTxStyle b="off" i="off">
        <a:font>
          <a:latin typeface="Marker Felt"/>
          <a:ea typeface="Marker Felt"/>
          <a:cs typeface="Marker Felt"/>
        </a:font>
        <a:srgbClr val="008585"/>
      </a:tcTxStyle>
      <a:tcStyle>
        <a:tcBdr>
          <a:left>
            <a:ln w="12700" cap="flat">
              <a:solidFill>
                <a:srgbClr val="858585"/>
              </a:solidFill>
              <a:prstDash val="solid"/>
              <a:round/>
            </a:ln>
          </a:left>
          <a:right>
            <a:ln w="12700" cap="flat">
              <a:solidFill>
                <a:srgbClr val="858585"/>
              </a:solidFill>
              <a:prstDash val="solid"/>
              <a:round/>
            </a:ln>
          </a:right>
          <a:top>
            <a:ln w="12700" cap="flat">
              <a:solidFill>
                <a:srgbClr val="858585"/>
              </a:solidFill>
              <a:prstDash val="solid"/>
              <a:round/>
            </a:ln>
          </a:top>
          <a:bottom>
            <a:ln w="12700" cap="flat">
              <a:solidFill>
                <a:srgbClr val="858585"/>
              </a:solidFill>
              <a:prstDash val="solid"/>
              <a:round/>
            </a:ln>
          </a:bottom>
          <a:insideH>
            <a:ln w="12700" cap="flat">
              <a:solidFill>
                <a:srgbClr val="858585"/>
              </a:solidFill>
              <a:prstDash val="solid"/>
              <a:round/>
            </a:ln>
          </a:insideH>
          <a:insideV>
            <a:ln w="12700" cap="flat">
              <a:solidFill>
                <a:srgbClr val="858585"/>
              </a:solidFill>
              <a:prstDash val="solid"/>
              <a:round/>
            </a:ln>
          </a:insideV>
        </a:tcBdr>
        <a:fill>
          <a:solidFill>
            <a:srgbClr val="CFCEE2"/>
          </a:solidFill>
        </a:fill>
      </a:tcStyle>
    </a:wholeTbl>
    <a:band2H>
      <a:tcTxStyle b="def" i="def"/>
      <a:tcStyle>
        <a:tcBdr/>
        <a:fill>
          <a:solidFill>
            <a:srgbClr val="E8E8F1"/>
          </a:solidFill>
        </a:fill>
      </a:tcStyle>
    </a:band2H>
    <a:firstCol>
      <a:tcTxStyle b="on" i="off">
        <a:font>
          <a:latin typeface="Marker Felt"/>
          <a:ea typeface="Marker Felt"/>
          <a:cs typeface="Marker Felt"/>
        </a:font>
        <a:srgbClr val="858585"/>
      </a:tcTxStyle>
      <a:tcStyle>
        <a:tcBdr>
          <a:left>
            <a:ln w="12700" cap="flat">
              <a:solidFill>
                <a:srgbClr val="858585"/>
              </a:solidFill>
              <a:prstDash val="solid"/>
              <a:round/>
            </a:ln>
          </a:left>
          <a:right>
            <a:ln w="12700" cap="flat">
              <a:solidFill>
                <a:srgbClr val="858585"/>
              </a:solidFill>
              <a:prstDash val="solid"/>
              <a:round/>
            </a:ln>
          </a:right>
          <a:top>
            <a:ln w="12700" cap="flat">
              <a:solidFill>
                <a:srgbClr val="858585"/>
              </a:solidFill>
              <a:prstDash val="solid"/>
              <a:round/>
            </a:ln>
          </a:top>
          <a:bottom>
            <a:ln w="12700" cap="flat">
              <a:solidFill>
                <a:srgbClr val="858585"/>
              </a:solidFill>
              <a:prstDash val="solid"/>
              <a:round/>
            </a:ln>
          </a:bottom>
          <a:insideH>
            <a:ln w="12700" cap="flat">
              <a:solidFill>
                <a:srgbClr val="858585"/>
              </a:solidFill>
              <a:prstDash val="solid"/>
              <a:round/>
            </a:ln>
          </a:insideH>
          <a:insideV>
            <a:ln w="12700" cap="flat">
              <a:solidFill>
                <a:srgbClr val="858585"/>
              </a:solidFill>
              <a:prstDash val="solid"/>
              <a:round/>
            </a:ln>
          </a:insideV>
        </a:tcBdr>
        <a:fill>
          <a:solidFill>
            <a:schemeClr val="accent6"/>
          </a:solidFill>
        </a:fill>
      </a:tcStyle>
    </a:firstCol>
    <a:lastRow>
      <a:tcTxStyle b="on" i="off">
        <a:font>
          <a:latin typeface="Marker Felt"/>
          <a:ea typeface="Marker Felt"/>
          <a:cs typeface="Marker Felt"/>
        </a:font>
        <a:srgbClr val="858585"/>
      </a:tcTxStyle>
      <a:tcStyle>
        <a:tcBdr>
          <a:left>
            <a:ln w="12700" cap="flat">
              <a:solidFill>
                <a:srgbClr val="858585"/>
              </a:solidFill>
              <a:prstDash val="solid"/>
              <a:round/>
            </a:ln>
          </a:left>
          <a:right>
            <a:ln w="12700" cap="flat">
              <a:solidFill>
                <a:srgbClr val="858585"/>
              </a:solidFill>
              <a:prstDash val="solid"/>
              <a:round/>
            </a:ln>
          </a:right>
          <a:top>
            <a:ln w="38100" cap="flat">
              <a:solidFill>
                <a:srgbClr val="858585"/>
              </a:solidFill>
              <a:prstDash val="solid"/>
              <a:round/>
            </a:ln>
          </a:top>
          <a:bottom>
            <a:ln w="12700" cap="flat">
              <a:solidFill>
                <a:srgbClr val="858585"/>
              </a:solidFill>
              <a:prstDash val="solid"/>
              <a:round/>
            </a:ln>
          </a:bottom>
          <a:insideH>
            <a:ln w="12700" cap="flat">
              <a:solidFill>
                <a:srgbClr val="858585"/>
              </a:solidFill>
              <a:prstDash val="solid"/>
              <a:round/>
            </a:ln>
          </a:insideH>
          <a:insideV>
            <a:ln w="12700" cap="flat">
              <a:solidFill>
                <a:srgbClr val="858585"/>
              </a:solidFill>
              <a:prstDash val="solid"/>
              <a:round/>
            </a:ln>
          </a:insideV>
        </a:tcBdr>
        <a:fill>
          <a:solidFill>
            <a:schemeClr val="accent6"/>
          </a:solidFill>
        </a:fill>
      </a:tcStyle>
    </a:lastRow>
    <a:firstRow>
      <a:tcTxStyle b="on" i="off">
        <a:font>
          <a:latin typeface="Marker Felt"/>
          <a:ea typeface="Marker Felt"/>
          <a:cs typeface="Marker Felt"/>
        </a:font>
        <a:srgbClr val="858585"/>
      </a:tcTxStyle>
      <a:tcStyle>
        <a:tcBdr>
          <a:left>
            <a:ln w="12700" cap="flat">
              <a:solidFill>
                <a:srgbClr val="858585"/>
              </a:solidFill>
              <a:prstDash val="solid"/>
              <a:round/>
            </a:ln>
          </a:left>
          <a:right>
            <a:ln w="12700" cap="flat">
              <a:solidFill>
                <a:srgbClr val="858585"/>
              </a:solidFill>
              <a:prstDash val="solid"/>
              <a:round/>
            </a:ln>
          </a:right>
          <a:top>
            <a:ln w="12700" cap="flat">
              <a:solidFill>
                <a:srgbClr val="858585"/>
              </a:solidFill>
              <a:prstDash val="solid"/>
              <a:round/>
            </a:ln>
          </a:top>
          <a:bottom>
            <a:ln w="38100" cap="flat">
              <a:solidFill>
                <a:srgbClr val="858585"/>
              </a:solidFill>
              <a:prstDash val="solid"/>
              <a:round/>
            </a:ln>
          </a:bottom>
          <a:insideH>
            <a:ln w="12700" cap="flat">
              <a:solidFill>
                <a:srgbClr val="858585"/>
              </a:solidFill>
              <a:prstDash val="solid"/>
              <a:round/>
            </a:ln>
          </a:insideH>
          <a:insideV>
            <a:ln w="12700" cap="flat">
              <a:solidFill>
                <a:srgbClr val="858585"/>
              </a:solidFill>
              <a:prstDash val="solid"/>
              <a:round/>
            </a:ln>
          </a:insideV>
        </a:tcBdr>
        <a:fill>
          <a:solidFill>
            <a:schemeClr val="accent6"/>
          </a:solidFill>
        </a:fill>
      </a:tcStyle>
    </a:firstRow>
  </a:tblStyle>
  <a:tblStyle styleId="{CF821DB8-F4EB-4A41-A1BA-3FCAFE7338EE}" styleName="">
    <a:tblBg/>
    <a:wholeTbl>
      <a:tcTxStyle b="off" i="off">
        <a:font>
          <a:latin typeface="Marker Felt"/>
          <a:ea typeface="Marker Felt"/>
          <a:cs typeface="Marker Felt"/>
        </a:font>
        <a:srgbClr val="00858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DED"/>
          </a:solidFill>
        </a:fill>
      </a:tcStyle>
    </a:wholeTbl>
    <a:band2H>
      <a:tcTxStyle b="def" i="def"/>
      <a:tcStyle>
        <a:tcBdr/>
        <a:fill>
          <a:solidFill>
            <a:srgbClr val="858585"/>
          </a:solidFill>
        </a:fill>
      </a:tcStyle>
    </a:band2H>
    <a:firstCol>
      <a:tcTxStyle b="on" i="off">
        <a:font>
          <a:latin typeface="Marker Felt"/>
          <a:ea typeface="Marker Felt"/>
          <a:cs typeface="Marker Felt"/>
        </a:font>
        <a:srgbClr val="85858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Marker Felt"/>
          <a:ea typeface="Marker Felt"/>
          <a:cs typeface="Marker Felt"/>
        </a:font>
        <a:srgbClr val="008585"/>
      </a:tcTxStyle>
      <a:tcStyle>
        <a:tcBdr>
          <a:left>
            <a:ln w="12700" cap="flat">
              <a:noFill/>
              <a:miter lim="400000"/>
            </a:ln>
          </a:left>
          <a:right>
            <a:ln w="12700" cap="flat">
              <a:noFill/>
              <a:miter lim="400000"/>
            </a:ln>
          </a:right>
          <a:top>
            <a:ln w="50800" cap="flat">
              <a:solidFill>
                <a:srgbClr val="008585"/>
              </a:solidFill>
              <a:prstDash val="solid"/>
              <a:round/>
            </a:ln>
          </a:top>
          <a:bottom>
            <a:ln w="25400" cap="flat">
              <a:solidFill>
                <a:srgbClr val="008585"/>
              </a:solidFill>
              <a:prstDash val="solid"/>
              <a:round/>
            </a:ln>
          </a:bottom>
          <a:insideH>
            <a:ln w="12700" cap="flat">
              <a:noFill/>
              <a:miter lim="400000"/>
            </a:ln>
          </a:insideH>
          <a:insideV>
            <a:ln w="12700" cap="flat">
              <a:noFill/>
              <a:miter lim="400000"/>
            </a:ln>
          </a:insideV>
        </a:tcBdr>
        <a:fill>
          <a:solidFill>
            <a:srgbClr val="858585"/>
          </a:solidFill>
        </a:fill>
      </a:tcStyle>
    </a:lastRow>
    <a:firstRow>
      <a:tcTxStyle b="on" i="off">
        <a:font>
          <a:latin typeface="Marker Felt"/>
          <a:ea typeface="Marker Felt"/>
          <a:cs typeface="Marker Felt"/>
        </a:font>
        <a:srgbClr val="858585"/>
      </a:tcTxStyle>
      <a:tcStyle>
        <a:tcBdr>
          <a:left>
            <a:ln w="12700" cap="flat">
              <a:noFill/>
              <a:miter lim="400000"/>
            </a:ln>
          </a:left>
          <a:right>
            <a:ln w="12700" cap="flat">
              <a:noFill/>
              <a:miter lim="400000"/>
            </a:ln>
          </a:right>
          <a:top>
            <a:ln w="25400" cap="flat">
              <a:solidFill>
                <a:srgbClr val="008585"/>
              </a:solidFill>
              <a:prstDash val="solid"/>
              <a:round/>
            </a:ln>
          </a:top>
          <a:bottom>
            <a:ln w="25400" cap="flat">
              <a:solidFill>
                <a:srgbClr val="008585"/>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Marker Felt"/>
          <a:ea typeface="Marker Felt"/>
          <a:cs typeface="Marker Felt"/>
        </a:font>
        <a:srgbClr val="008585"/>
      </a:tcTxStyle>
      <a:tcStyle>
        <a:tcBdr>
          <a:left>
            <a:ln w="12700" cap="flat">
              <a:solidFill>
                <a:srgbClr val="858585"/>
              </a:solidFill>
              <a:prstDash val="solid"/>
              <a:round/>
            </a:ln>
          </a:left>
          <a:right>
            <a:ln w="12700" cap="flat">
              <a:solidFill>
                <a:srgbClr val="858585"/>
              </a:solidFill>
              <a:prstDash val="solid"/>
              <a:round/>
            </a:ln>
          </a:right>
          <a:top>
            <a:ln w="12700" cap="flat">
              <a:solidFill>
                <a:srgbClr val="858585"/>
              </a:solidFill>
              <a:prstDash val="solid"/>
              <a:round/>
            </a:ln>
          </a:top>
          <a:bottom>
            <a:ln w="12700" cap="flat">
              <a:solidFill>
                <a:srgbClr val="858585"/>
              </a:solidFill>
              <a:prstDash val="solid"/>
              <a:round/>
            </a:ln>
          </a:bottom>
          <a:insideH>
            <a:ln w="12700" cap="flat">
              <a:solidFill>
                <a:srgbClr val="858585"/>
              </a:solidFill>
              <a:prstDash val="solid"/>
              <a:round/>
            </a:ln>
          </a:insideH>
          <a:insideV>
            <a:ln w="12700" cap="flat">
              <a:solidFill>
                <a:srgbClr val="858585"/>
              </a:solidFill>
              <a:prstDash val="solid"/>
              <a:round/>
            </a:ln>
          </a:insideV>
        </a:tcBdr>
        <a:fill>
          <a:solidFill>
            <a:srgbClr val="CAD8D8"/>
          </a:solidFill>
        </a:fill>
      </a:tcStyle>
    </a:wholeTbl>
    <a:band2H>
      <a:tcTxStyle b="def" i="def"/>
      <a:tcStyle>
        <a:tcBdr/>
        <a:fill>
          <a:solidFill>
            <a:srgbClr val="E6EDED"/>
          </a:solidFill>
        </a:fill>
      </a:tcStyle>
    </a:band2H>
    <a:firstCol>
      <a:tcTxStyle b="on" i="off">
        <a:font>
          <a:latin typeface="Marker Felt"/>
          <a:ea typeface="Marker Felt"/>
          <a:cs typeface="Marker Felt"/>
        </a:font>
        <a:srgbClr val="858585"/>
      </a:tcTxStyle>
      <a:tcStyle>
        <a:tcBdr>
          <a:left>
            <a:ln w="12700" cap="flat">
              <a:solidFill>
                <a:srgbClr val="858585"/>
              </a:solidFill>
              <a:prstDash val="solid"/>
              <a:round/>
            </a:ln>
          </a:left>
          <a:right>
            <a:ln w="12700" cap="flat">
              <a:solidFill>
                <a:srgbClr val="858585"/>
              </a:solidFill>
              <a:prstDash val="solid"/>
              <a:round/>
            </a:ln>
          </a:right>
          <a:top>
            <a:ln w="12700" cap="flat">
              <a:solidFill>
                <a:srgbClr val="858585"/>
              </a:solidFill>
              <a:prstDash val="solid"/>
              <a:round/>
            </a:ln>
          </a:top>
          <a:bottom>
            <a:ln w="12700" cap="flat">
              <a:solidFill>
                <a:srgbClr val="858585"/>
              </a:solidFill>
              <a:prstDash val="solid"/>
              <a:round/>
            </a:ln>
          </a:bottom>
          <a:insideH>
            <a:ln w="12700" cap="flat">
              <a:solidFill>
                <a:srgbClr val="858585"/>
              </a:solidFill>
              <a:prstDash val="solid"/>
              <a:round/>
            </a:ln>
          </a:insideH>
          <a:insideV>
            <a:ln w="12700" cap="flat">
              <a:solidFill>
                <a:srgbClr val="858585"/>
              </a:solidFill>
              <a:prstDash val="solid"/>
              <a:round/>
            </a:ln>
          </a:insideV>
        </a:tcBdr>
        <a:fill>
          <a:solidFill>
            <a:srgbClr val="008585"/>
          </a:solidFill>
        </a:fill>
      </a:tcStyle>
    </a:firstCol>
    <a:lastRow>
      <a:tcTxStyle b="on" i="off">
        <a:font>
          <a:latin typeface="Marker Felt"/>
          <a:ea typeface="Marker Felt"/>
          <a:cs typeface="Marker Felt"/>
        </a:font>
        <a:srgbClr val="858585"/>
      </a:tcTxStyle>
      <a:tcStyle>
        <a:tcBdr>
          <a:left>
            <a:ln w="12700" cap="flat">
              <a:solidFill>
                <a:srgbClr val="858585"/>
              </a:solidFill>
              <a:prstDash val="solid"/>
              <a:round/>
            </a:ln>
          </a:left>
          <a:right>
            <a:ln w="12700" cap="flat">
              <a:solidFill>
                <a:srgbClr val="858585"/>
              </a:solidFill>
              <a:prstDash val="solid"/>
              <a:round/>
            </a:ln>
          </a:right>
          <a:top>
            <a:ln w="38100" cap="flat">
              <a:solidFill>
                <a:srgbClr val="858585"/>
              </a:solidFill>
              <a:prstDash val="solid"/>
              <a:round/>
            </a:ln>
          </a:top>
          <a:bottom>
            <a:ln w="12700" cap="flat">
              <a:solidFill>
                <a:srgbClr val="858585"/>
              </a:solidFill>
              <a:prstDash val="solid"/>
              <a:round/>
            </a:ln>
          </a:bottom>
          <a:insideH>
            <a:ln w="12700" cap="flat">
              <a:solidFill>
                <a:srgbClr val="858585"/>
              </a:solidFill>
              <a:prstDash val="solid"/>
              <a:round/>
            </a:ln>
          </a:insideH>
          <a:insideV>
            <a:ln w="12700" cap="flat">
              <a:solidFill>
                <a:srgbClr val="858585"/>
              </a:solidFill>
              <a:prstDash val="solid"/>
              <a:round/>
            </a:ln>
          </a:insideV>
        </a:tcBdr>
        <a:fill>
          <a:solidFill>
            <a:srgbClr val="008585"/>
          </a:solidFill>
        </a:fill>
      </a:tcStyle>
    </a:lastRow>
    <a:firstRow>
      <a:tcTxStyle b="on" i="off">
        <a:font>
          <a:latin typeface="Marker Felt"/>
          <a:ea typeface="Marker Felt"/>
          <a:cs typeface="Marker Felt"/>
        </a:font>
        <a:srgbClr val="858585"/>
      </a:tcTxStyle>
      <a:tcStyle>
        <a:tcBdr>
          <a:left>
            <a:ln w="12700" cap="flat">
              <a:solidFill>
                <a:srgbClr val="858585"/>
              </a:solidFill>
              <a:prstDash val="solid"/>
              <a:round/>
            </a:ln>
          </a:left>
          <a:right>
            <a:ln w="12700" cap="flat">
              <a:solidFill>
                <a:srgbClr val="858585"/>
              </a:solidFill>
              <a:prstDash val="solid"/>
              <a:round/>
            </a:ln>
          </a:right>
          <a:top>
            <a:ln w="12700" cap="flat">
              <a:solidFill>
                <a:srgbClr val="858585"/>
              </a:solidFill>
              <a:prstDash val="solid"/>
              <a:round/>
            </a:ln>
          </a:top>
          <a:bottom>
            <a:ln w="38100" cap="flat">
              <a:solidFill>
                <a:srgbClr val="858585"/>
              </a:solidFill>
              <a:prstDash val="solid"/>
              <a:round/>
            </a:ln>
          </a:bottom>
          <a:insideH>
            <a:ln w="12700" cap="flat">
              <a:solidFill>
                <a:srgbClr val="858585"/>
              </a:solidFill>
              <a:prstDash val="solid"/>
              <a:round/>
            </a:ln>
          </a:insideH>
          <a:insideV>
            <a:ln w="12700" cap="flat">
              <a:solidFill>
                <a:srgbClr val="858585"/>
              </a:solidFill>
              <a:prstDash val="solid"/>
              <a:round/>
            </a:ln>
          </a:insideV>
        </a:tcBdr>
        <a:fill>
          <a:solidFill>
            <a:srgbClr val="008585"/>
          </a:solidFill>
        </a:fill>
      </a:tcStyle>
    </a:firstRow>
  </a:tblStyle>
  <a:tblStyle styleId="{2708684C-4D16-4618-839F-0558EEFCDFE6}" styleName="">
    <a:tblBg/>
    <a:wholeTbl>
      <a:tcTxStyle b="off" i="off">
        <a:font>
          <a:latin typeface="Marker Felt"/>
          <a:ea typeface="Marker Felt"/>
          <a:cs typeface="Marker Felt"/>
        </a:font>
        <a:srgbClr val="858585"/>
      </a:tcTxStyle>
      <a:tcStyle>
        <a:tcBdr>
          <a:left>
            <a:ln w="12700" cap="flat">
              <a:solidFill>
                <a:srgbClr val="858585"/>
              </a:solidFill>
              <a:prstDash val="solid"/>
              <a:round/>
            </a:ln>
          </a:left>
          <a:right>
            <a:ln w="12700" cap="flat">
              <a:solidFill>
                <a:srgbClr val="858585"/>
              </a:solidFill>
              <a:prstDash val="solid"/>
              <a:round/>
            </a:ln>
          </a:right>
          <a:top>
            <a:ln w="12700" cap="flat">
              <a:solidFill>
                <a:srgbClr val="858585"/>
              </a:solidFill>
              <a:prstDash val="solid"/>
              <a:round/>
            </a:ln>
          </a:top>
          <a:bottom>
            <a:ln w="12700" cap="flat">
              <a:solidFill>
                <a:srgbClr val="858585"/>
              </a:solidFill>
              <a:prstDash val="solid"/>
              <a:round/>
            </a:ln>
          </a:bottom>
          <a:insideH>
            <a:ln w="12700" cap="flat">
              <a:solidFill>
                <a:srgbClr val="858585"/>
              </a:solidFill>
              <a:prstDash val="solid"/>
              <a:round/>
            </a:ln>
          </a:insideH>
          <a:insideV>
            <a:ln w="12700" cap="flat">
              <a:solidFill>
                <a:srgbClr val="858585"/>
              </a:solidFill>
              <a:prstDash val="solid"/>
              <a:round/>
            </a:ln>
          </a:insideV>
        </a:tcBdr>
        <a:fill>
          <a:solidFill>
            <a:srgbClr val="858585">
              <a:alpha val="20000"/>
            </a:srgbClr>
          </a:solidFill>
        </a:fill>
      </a:tcStyle>
    </a:wholeTbl>
    <a:band2H>
      <a:tcTxStyle b="def" i="def"/>
      <a:tcStyle>
        <a:tcBdr/>
        <a:fill>
          <a:solidFill>
            <a:srgbClr val="FFFFFF"/>
          </a:solidFill>
        </a:fill>
      </a:tcStyle>
    </a:band2H>
    <a:firstCol>
      <a:tcTxStyle b="on" i="off">
        <a:font>
          <a:latin typeface="Marker Felt"/>
          <a:ea typeface="Marker Felt"/>
          <a:cs typeface="Marker Felt"/>
        </a:font>
        <a:srgbClr val="858585"/>
      </a:tcTxStyle>
      <a:tcStyle>
        <a:tcBdr>
          <a:left>
            <a:ln w="12700" cap="flat">
              <a:solidFill>
                <a:srgbClr val="858585"/>
              </a:solidFill>
              <a:prstDash val="solid"/>
              <a:round/>
            </a:ln>
          </a:left>
          <a:right>
            <a:ln w="12700" cap="flat">
              <a:solidFill>
                <a:srgbClr val="858585"/>
              </a:solidFill>
              <a:prstDash val="solid"/>
              <a:round/>
            </a:ln>
          </a:right>
          <a:top>
            <a:ln w="12700" cap="flat">
              <a:solidFill>
                <a:srgbClr val="858585"/>
              </a:solidFill>
              <a:prstDash val="solid"/>
              <a:round/>
            </a:ln>
          </a:top>
          <a:bottom>
            <a:ln w="12700" cap="flat">
              <a:solidFill>
                <a:srgbClr val="858585"/>
              </a:solidFill>
              <a:prstDash val="solid"/>
              <a:round/>
            </a:ln>
          </a:bottom>
          <a:insideH>
            <a:ln w="12700" cap="flat">
              <a:solidFill>
                <a:srgbClr val="858585"/>
              </a:solidFill>
              <a:prstDash val="solid"/>
              <a:round/>
            </a:ln>
          </a:insideH>
          <a:insideV>
            <a:ln w="12700" cap="flat">
              <a:solidFill>
                <a:srgbClr val="858585"/>
              </a:solidFill>
              <a:prstDash val="solid"/>
              <a:round/>
            </a:ln>
          </a:insideV>
        </a:tcBdr>
        <a:fill>
          <a:solidFill>
            <a:srgbClr val="858585">
              <a:alpha val="20000"/>
            </a:srgbClr>
          </a:solidFill>
        </a:fill>
      </a:tcStyle>
    </a:firstCol>
    <a:lastRow>
      <a:tcTxStyle b="on" i="off">
        <a:font>
          <a:latin typeface="Marker Felt"/>
          <a:ea typeface="Marker Felt"/>
          <a:cs typeface="Marker Felt"/>
        </a:font>
        <a:srgbClr val="858585"/>
      </a:tcTxStyle>
      <a:tcStyle>
        <a:tcBdr>
          <a:left>
            <a:ln w="12700" cap="flat">
              <a:solidFill>
                <a:srgbClr val="858585"/>
              </a:solidFill>
              <a:prstDash val="solid"/>
              <a:round/>
            </a:ln>
          </a:left>
          <a:right>
            <a:ln w="12700" cap="flat">
              <a:solidFill>
                <a:srgbClr val="858585"/>
              </a:solidFill>
              <a:prstDash val="solid"/>
              <a:round/>
            </a:ln>
          </a:right>
          <a:top>
            <a:ln w="50800" cap="flat">
              <a:solidFill>
                <a:srgbClr val="858585"/>
              </a:solidFill>
              <a:prstDash val="solid"/>
              <a:round/>
            </a:ln>
          </a:top>
          <a:bottom>
            <a:ln w="12700" cap="flat">
              <a:solidFill>
                <a:srgbClr val="858585"/>
              </a:solidFill>
              <a:prstDash val="solid"/>
              <a:round/>
            </a:ln>
          </a:bottom>
          <a:insideH>
            <a:ln w="12700" cap="flat">
              <a:solidFill>
                <a:srgbClr val="858585"/>
              </a:solidFill>
              <a:prstDash val="solid"/>
              <a:round/>
            </a:ln>
          </a:insideH>
          <a:insideV>
            <a:ln w="12700" cap="flat">
              <a:solidFill>
                <a:srgbClr val="858585"/>
              </a:solidFill>
              <a:prstDash val="solid"/>
              <a:round/>
            </a:ln>
          </a:insideV>
        </a:tcBdr>
        <a:fill>
          <a:noFill/>
        </a:fill>
      </a:tcStyle>
    </a:lastRow>
    <a:firstRow>
      <a:tcTxStyle b="on" i="off">
        <a:font>
          <a:latin typeface="Marker Felt"/>
          <a:ea typeface="Marker Felt"/>
          <a:cs typeface="Marker Felt"/>
        </a:font>
        <a:srgbClr val="858585"/>
      </a:tcTxStyle>
      <a:tcStyle>
        <a:tcBdr>
          <a:left>
            <a:ln w="12700" cap="flat">
              <a:solidFill>
                <a:srgbClr val="858585"/>
              </a:solidFill>
              <a:prstDash val="solid"/>
              <a:round/>
            </a:ln>
          </a:left>
          <a:right>
            <a:ln w="12700" cap="flat">
              <a:solidFill>
                <a:srgbClr val="858585"/>
              </a:solidFill>
              <a:prstDash val="solid"/>
              <a:round/>
            </a:ln>
          </a:right>
          <a:top>
            <a:ln w="12700" cap="flat">
              <a:solidFill>
                <a:srgbClr val="858585"/>
              </a:solidFill>
              <a:prstDash val="solid"/>
              <a:round/>
            </a:ln>
          </a:top>
          <a:bottom>
            <a:ln w="25400" cap="flat">
              <a:solidFill>
                <a:srgbClr val="858585"/>
              </a:solidFill>
              <a:prstDash val="solid"/>
              <a:round/>
            </a:ln>
          </a:bottom>
          <a:insideH>
            <a:ln w="12700" cap="flat">
              <a:solidFill>
                <a:srgbClr val="858585"/>
              </a:solidFill>
              <a:prstDash val="solid"/>
              <a:round/>
            </a:ln>
          </a:insideH>
          <a:insideV>
            <a:ln w="12700" cap="flat">
              <a:solidFill>
                <a:srgbClr val="858585"/>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917700"/>
            <a:ext cx="10464800" cy="2794000"/>
          </a:xfrm>
          <a:prstGeom prst="rect">
            <a:avLst/>
          </a:prstGeom>
        </p:spPr>
        <p:txBody>
          <a:bodyPr anchor="b"/>
          <a:lstStyle>
            <a:lvl1pPr>
              <a:defRPr sz="9500"/>
            </a:lvl1pPr>
          </a:lstStyle>
          <a:p>
            <a:pPr/>
            <a:r>
              <a:t>Title Text</a:t>
            </a:r>
          </a:p>
        </p:txBody>
      </p:sp>
      <p:sp>
        <p:nvSpPr>
          <p:cNvPr id="12" name="Body Level One…"/>
          <p:cNvSpPr txBox="1"/>
          <p:nvPr>
            <p:ph type="body" sz="quarter" idx="1"/>
          </p:nvPr>
        </p:nvSpPr>
        <p:spPr>
          <a:xfrm>
            <a:off x="1270000" y="5016500"/>
            <a:ext cx="10464800" cy="1270000"/>
          </a:xfrm>
          <a:prstGeom prst="rect">
            <a:avLst/>
          </a:prstGeom>
        </p:spPr>
        <p:txBody>
          <a:bodyPr anchor="t"/>
          <a:lstStyle>
            <a:lvl1pPr marL="0" indent="0" algn="ctr">
              <a:spcBef>
                <a:spcPts val="0"/>
              </a:spcBef>
              <a:buSzTx/>
              <a:buNone/>
              <a:defRPr sz="4000"/>
            </a:lvl1pPr>
            <a:lvl2pPr marL="0" indent="0" algn="ctr">
              <a:spcBef>
                <a:spcPts val="0"/>
              </a:spcBef>
              <a:buSzTx/>
              <a:buNone/>
              <a:defRPr sz="4000"/>
            </a:lvl2pPr>
            <a:lvl3pPr marL="0" indent="0" algn="ctr">
              <a:spcBef>
                <a:spcPts val="0"/>
              </a:spcBef>
              <a:buSzTx/>
              <a:buNone/>
              <a:defRPr sz="4000"/>
            </a:lvl3pPr>
            <a:lvl4pPr marL="0" indent="0" algn="ctr">
              <a:spcBef>
                <a:spcPts val="0"/>
              </a:spcBef>
              <a:buSzTx/>
              <a:buNone/>
              <a:defRPr sz="4000"/>
            </a:lvl4pPr>
            <a:lvl5pPr marL="0" indent="0" algn="ctr">
              <a:spcBef>
                <a:spcPts val="0"/>
              </a:spcBef>
              <a:buSzTx/>
              <a:buNone/>
              <a:defRPr sz="40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6311901" y="9271000"/>
            <a:ext cx="374905" cy="355601"/>
          </a:xfrm>
          <a:prstGeom prst="rect">
            <a:avLst/>
          </a:prstGeom>
        </p:spPr>
        <p:txBody>
          <a:bodyPr anchor="b"/>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0000" y="4279900"/>
            <a:ext cx="10464800" cy="660400"/>
          </a:xfrm>
          <a:prstGeom prst="rect">
            <a:avLst/>
          </a:prstGeom>
        </p:spPr>
        <p:txBody>
          <a:bodyPr/>
          <a:lstStyle>
            <a:lvl1pPr marL="0" indent="0" algn="ctr">
              <a:spcBef>
                <a:spcPts val="0"/>
              </a:spcBef>
              <a:buSzTx/>
              <a:buNone/>
              <a:defRPr sz="4000">
                <a:solidFill>
                  <a:srgbClr val="45A7DE"/>
                </a:solidFill>
              </a:defRPr>
            </a:lvl1pPr>
            <a:lvl2pPr marL="1187173" indent="-552173" algn="ctr">
              <a:spcBef>
                <a:spcPts val="0"/>
              </a:spcBef>
              <a:buBlip>
                <a:blip r:embed="rId2"/>
              </a:buBlip>
              <a:defRPr sz="4000">
                <a:solidFill>
                  <a:srgbClr val="45A7DE"/>
                </a:solidFill>
              </a:defRPr>
            </a:lvl2pPr>
            <a:lvl3pPr marL="1822173" indent="-552173" algn="ctr">
              <a:spcBef>
                <a:spcPts val="0"/>
              </a:spcBef>
              <a:buBlip>
                <a:blip r:embed="rId2"/>
              </a:buBlip>
              <a:defRPr sz="4000">
                <a:solidFill>
                  <a:srgbClr val="45A7DE"/>
                </a:solidFill>
              </a:defRPr>
            </a:lvl3pPr>
            <a:lvl4pPr marL="2457173" indent="-552173" algn="ctr">
              <a:spcBef>
                <a:spcPts val="0"/>
              </a:spcBef>
              <a:buBlip>
                <a:blip r:embed="rId2"/>
              </a:buBlip>
              <a:defRPr sz="4000">
                <a:solidFill>
                  <a:srgbClr val="45A7DE"/>
                </a:solidFill>
              </a:defRPr>
            </a:lvl4pPr>
            <a:lvl5pPr marL="3092173" indent="-552173" algn="ctr">
              <a:spcBef>
                <a:spcPts val="0"/>
              </a:spcBef>
              <a:buBlip>
                <a:blip r:embed="rId2"/>
              </a:buBlip>
              <a:defRPr sz="4000">
                <a:solidFill>
                  <a:srgbClr val="45A7DE"/>
                </a:solidFill>
              </a:defRPr>
            </a:lvl5pPr>
          </a:lstStyle>
          <a:p>
            <a:pPr/>
            <a:r>
              <a:t>Body Level One</a:t>
            </a:r>
          </a:p>
          <a:p>
            <a:pPr lvl="1"/>
            <a:r>
              <a:t>Body Level Two</a:t>
            </a:r>
          </a:p>
          <a:p>
            <a:pPr lvl="2"/>
            <a:r>
              <a:t>Body Level Three</a:t>
            </a:r>
          </a:p>
          <a:p>
            <a:pPr lvl="3"/>
            <a:r>
              <a:t>Body Level Four</a:t>
            </a:r>
          </a:p>
          <a:p>
            <a:pPr lvl="4"/>
            <a:r>
              <a:t>Body Level Five</a:t>
            </a:r>
          </a:p>
        </p:txBody>
      </p:sp>
      <p:sp>
        <p:nvSpPr>
          <p:cNvPr id="94" name="–Johnny Appleseed"/>
          <p:cNvSpPr txBox="1"/>
          <p:nvPr>
            <p:ph type="body" sz="quarter" idx="13"/>
          </p:nvPr>
        </p:nvSpPr>
        <p:spPr>
          <a:xfrm>
            <a:off x="1270000" y="6362700"/>
            <a:ext cx="10464800" cy="596900"/>
          </a:xfrm>
          <a:prstGeom prst="rect">
            <a:avLst/>
          </a:prstGeom>
        </p:spPr>
        <p:txBody>
          <a:bodyPr anchor="t"/>
          <a:lstStyle/>
          <a:p>
            <a:pPr marL="0" indent="0" algn="ctr">
              <a:spcBef>
                <a:spcPts val="0"/>
              </a:spcBef>
              <a:buSzTx/>
              <a:buNone/>
              <a:defRPr sz="3600"/>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464244" y="-635000"/>
            <a:ext cx="19367502" cy="11194416"/>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251739" y="186574"/>
            <a:ext cx="11733222" cy="6781802"/>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604000"/>
            <a:ext cx="10464800" cy="1651000"/>
          </a:xfrm>
          <a:prstGeom prst="rect">
            <a:avLst/>
          </a:prstGeom>
        </p:spPr>
        <p:txBody>
          <a:bodyPr anchor="b"/>
          <a:lstStyle>
            <a:lvl1pPr>
              <a:defRPr sz="9500"/>
            </a:lvl1pPr>
          </a:lstStyle>
          <a:p>
            <a:pPr/>
            <a:r>
              <a:t>Title Text</a:t>
            </a:r>
          </a:p>
        </p:txBody>
      </p:sp>
      <p:sp>
        <p:nvSpPr>
          <p:cNvPr id="22" name="Body Level One…"/>
          <p:cNvSpPr txBox="1"/>
          <p:nvPr>
            <p:ph type="body" sz="quarter" idx="1"/>
          </p:nvPr>
        </p:nvSpPr>
        <p:spPr>
          <a:xfrm>
            <a:off x="1270000" y="8331200"/>
            <a:ext cx="10464800" cy="1270000"/>
          </a:xfrm>
          <a:prstGeom prst="rect">
            <a:avLst/>
          </a:prstGeom>
        </p:spPr>
        <p:txBody>
          <a:bodyPr anchor="t"/>
          <a:lstStyle>
            <a:lvl1pPr marL="0" indent="0" algn="ctr">
              <a:spcBef>
                <a:spcPts val="0"/>
              </a:spcBef>
              <a:buSzTx/>
              <a:buNone/>
              <a:defRPr sz="4000"/>
            </a:lvl1pPr>
            <a:lvl2pPr marL="0" indent="0" algn="ctr">
              <a:spcBef>
                <a:spcPts val="0"/>
              </a:spcBef>
              <a:buSzTx/>
              <a:buNone/>
              <a:defRPr sz="4000"/>
            </a:lvl2pPr>
            <a:lvl3pPr marL="0" indent="0" algn="ctr">
              <a:spcBef>
                <a:spcPts val="0"/>
              </a:spcBef>
              <a:buSzTx/>
              <a:buNone/>
              <a:defRPr sz="4000"/>
            </a:lvl3pPr>
            <a:lvl4pPr marL="0" indent="0" algn="ctr">
              <a:spcBef>
                <a:spcPts val="0"/>
              </a:spcBef>
              <a:buSzTx/>
              <a:buNone/>
              <a:defRPr sz="4000"/>
            </a:lvl4pPr>
            <a:lvl5pPr marL="0" indent="0" algn="ctr">
              <a:spcBef>
                <a:spcPts val="0"/>
              </a:spcBef>
              <a:buSzTx/>
              <a:buNone/>
              <a:defRPr sz="40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270000" y="2844800"/>
            <a:ext cx="10464800" cy="4064000"/>
          </a:xfrm>
          <a:prstGeom prst="rect">
            <a:avLst/>
          </a:prstGeom>
        </p:spPr>
        <p:txBody>
          <a:bodyPr/>
          <a:lstStyle>
            <a:lvl1pPr>
              <a:defRPr sz="9500"/>
            </a:lvl1p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butterfly-and-leaf_3000x1734.jpeg"/>
          <p:cNvSpPr/>
          <p:nvPr>
            <p:ph type="pic" idx="13"/>
          </p:nvPr>
        </p:nvSpPr>
        <p:spPr>
          <a:xfrm>
            <a:off x="3537608" y="526452"/>
            <a:ext cx="14699483" cy="8496302"/>
          </a:xfrm>
          <a:prstGeom prst="rect">
            <a:avLst/>
          </a:prstGeom>
        </p:spPr>
        <p:txBody>
          <a:bodyPr lIns="91439" tIns="45719" rIns="91439" bIns="45719" anchor="t">
            <a:noAutofit/>
          </a:bodyPr>
          <a:lstStyle/>
          <a:p>
            <a:pPr/>
          </a:p>
        </p:txBody>
      </p:sp>
      <p:sp>
        <p:nvSpPr>
          <p:cNvPr id="39" name="Title Text"/>
          <p:cNvSpPr txBox="1"/>
          <p:nvPr>
            <p:ph type="title"/>
          </p:nvPr>
        </p:nvSpPr>
        <p:spPr>
          <a:xfrm>
            <a:off x="381000" y="1409700"/>
            <a:ext cx="5867400" cy="3302000"/>
          </a:xfrm>
          <a:prstGeom prst="rect">
            <a:avLst/>
          </a:prstGeom>
        </p:spPr>
        <p:txBody>
          <a:bodyPr anchor="b"/>
          <a:lstStyle/>
          <a:p>
            <a:pPr/>
            <a:r>
              <a:t>Title Text</a:t>
            </a:r>
          </a:p>
        </p:txBody>
      </p:sp>
      <p:sp>
        <p:nvSpPr>
          <p:cNvPr id="40" name="Body Level One…"/>
          <p:cNvSpPr txBox="1"/>
          <p:nvPr>
            <p:ph type="body" sz="quarter" idx="1"/>
          </p:nvPr>
        </p:nvSpPr>
        <p:spPr>
          <a:xfrm>
            <a:off x="381000" y="4787900"/>
            <a:ext cx="5867400" cy="3721100"/>
          </a:xfrm>
          <a:prstGeom prst="rect">
            <a:avLst/>
          </a:prstGeom>
        </p:spPr>
        <p:txBody>
          <a:bodyPr anchor="t"/>
          <a:lstStyle>
            <a:lvl1pPr marL="0" indent="0" algn="ctr">
              <a:spcBef>
                <a:spcPts val="0"/>
              </a:spcBef>
              <a:buSzTx/>
              <a:buNone/>
              <a:defRPr sz="4000"/>
            </a:lvl1pPr>
            <a:lvl2pPr marL="0" indent="0" algn="ctr">
              <a:spcBef>
                <a:spcPts val="0"/>
              </a:spcBef>
              <a:buSzTx/>
              <a:buNone/>
              <a:defRPr sz="4000"/>
            </a:lvl2pPr>
            <a:lvl3pPr marL="0" indent="0" algn="ctr">
              <a:spcBef>
                <a:spcPts val="0"/>
              </a:spcBef>
              <a:buSzTx/>
              <a:buNone/>
              <a:defRPr sz="4000"/>
            </a:lvl3pPr>
            <a:lvl4pPr marL="0" indent="0" algn="ctr">
              <a:spcBef>
                <a:spcPts val="0"/>
              </a:spcBef>
              <a:buSzTx/>
              <a:buNone/>
              <a:defRPr sz="4000"/>
            </a:lvl4pPr>
            <a:lvl5pPr marL="0" indent="0" algn="ctr">
              <a:spcBef>
                <a:spcPts val="0"/>
              </a:spcBef>
              <a:buSzTx/>
              <a:buNone/>
              <a:defRPr sz="40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xfrm>
            <a:off x="1270000" y="254000"/>
            <a:ext cx="10464800" cy="2438400"/>
          </a:xfrm>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xfrm>
            <a:off x="1270000" y="254000"/>
            <a:ext cx="10464800" cy="2438400"/>
          </a:xfrm>
          <a:prstGeom prst="rect">
            <a:avLst/>
          </a:prstGeom>
        </p:spPr>
        <p:txBody>
          <a:bodyPr/>
          <a:lstStyle/>
          <a:p>
            <a:pPr/>
            <a:r>
              <a:t>Title Text</a:t>
            </a:r>
          </a:p>
        </p:txBody>
      </p:sp>
      <p:sp>
        <p:nvSpPr>
          <p:cNvPr id="57" name="Body Level One…"/>
          <p:cNvSpPr txBox="1"/>
          <p:nvPr>
            <p:ph type="body" idx="1"/>
          </p:nvPr>
        </p:nvSpPr>
        <p:spPr>
          <a:xfrm>
            <a:off x="1270000" y="2768600"/>
            <a:ext cx="104648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butterfly-and-leaf_3000x1734.jpeg"/>
          <p:cNvSpPr/>
          <p:nvPr>
            <p:ph type="pic" idx="13"/>
          </p:nvPr>
        </p:nvSpPr>
        <p:spPr>
          <a:xfrm>
            <a:off x="4885059" y="2174010"/>
            <a:ext cx="11381663" cy="6578602"/>
          </a:xfrm>
          <a:prstGeom prst="rect">
            <a:avLst/>
          </a:prstGeom>
        </p:spPr>
        <p:txBody>
          <a:bodyPr lIns="91439" tIns="45719" rIns="91439" bIns="45719" anchor="t">
            <a:noAutofit/>
          </a:bodyPr>
          <a:lstStyle/>
          <a:p>
            <a:pPr/>
          </a:p>
        </p:txBody>
      </p:sp>
      <p:sp>
        <p:nvSpPr>
          <p:cNvPr id="66" name="Title Text"/>
          <p:cNvSpPr txBox="1"/>
          <p:nvPr>
            <p:ph type="title"/>
          </p:nvPr>
        </p:nvSpPr>
        <p:spPr>
          <a:xfrm>
            <a:off x="1270000" y="254000"/>
            <a:ext cx="10464800" cy="2438400"/>
          </a:xfrm>
          <a:prstGeom prst="rect">
            <a:avLst/>
          </a:prstGeom>
        </p:spPr>
        <p:txBody>
          <a:bodyPr/>
          <a:lstStyle/>
          <a:p>
            <a:pPr/>
            <a:r>
              <a:t>Title Text</a:t>
            </a:r>
          </a:p>
        </p:txBody>
      </p:sp>
      <p:sp>
        <p:nvSpPr>
          <p:cNvPr id="67" name="Body Level One…"/>
          <p:cNvSpPr txBox="1"/>
          <p:nvPr>
            <p:ph type="body" sz="half" idx="1"/>
          </p:nvPr>
        </p:nvSpPr>
        <p:spPr>
          <a:xfrm>
            <a:off x="1270000" y="2768600"/>
            <a:ext cx="5461000" cy="5715000"/>
          </a:xfrm>
          <a:prstGeom prst="rect">
            <a:avLst/>
          </a:prstGeom>
        </p:spPr>
        <p:txBody>
          <a:bodyPr/>
          <a:lstStyle>
            <a:lvl1pPr marL="444500" indent="-444500">
              <a:spcBef>
                <a:spcPts val="3800"/>
              </a:spcBef>
              <a:buSzPct val="50000"/>
              <a:buBlip>
                <a:blip r:embed="rId2"/>
              </a:buBlip>
              <a:defRPr sz="3600"/>
            </a:lvl1pPr>
            <a:lvl2pPr marL="889000" indent="-444500">
              <a:spcBef>
                <a:spcPts val="3800"/>
              </a:spcBef>
              <a:buSzPct val="50000"/>
              <a:buBlip>
                <a:blip r:embed="rId2"/>
              </a:buBlip>
              <a:defRPr sz="3600"/>
            </a:lvl2pPr>
            <a:lvl3pPr marL="1333500" indent="-444500">
              <a:spcBef>
                <a:spcPts val="3800"/>
              </a:spcBef>
              <a:buSzPct val="50000"/>
              <a:buBlip>
                <a:blip r:embed="rId2"/>
              </a:buBlip>
              <a:defRPr sz="3600"/>
            </a:lvl3pPr>
            <a:lvl4pPr marL="1778000" indent="-444500">
              <a:spcBef>
                <a:spcPts val="3800"/>
              </a:spcBef>
              <a:buSzPct val="50000"/>
              <a:buBlip>
                <a:blip r:embed="rId2"/>
              </a:buBlip>
              <a:defRPr sz="3600"/>
            </a:lvl4pPr>
            <a:lvl5pPr marL="2222500" indent="-444500">
              <a:spcBef>
                <a:spcPts val="3800"/>
              </a:spcBef>
              <a:buSzPct val="50000"/>
              <a:buBlip>
                <a:blip r:embed="rId2"/>
              </a:buBlip>
              <a:defRPr sz="36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idx="13"/>
          </p:nvPr>
        </p:nvSpPr>
        <p:spPr>
          <a:xfrm>
            <a:off x="3607274" y="-1552245"/>
            <a:ext cx="10164706" cy="10164679"/>
          </a:xfrm>
          <a:prstGeom prst="rect">
            <a:avLst/>
          </a:prstGeom>
        </p:spPr>
        <p:txBody>
          <a:bodyPr lIns="91439" tIns="45719" rIns="91439" bIns="45719" anchor="t">
            <a:noAutofit/>
          </a:bodyPr>
          <a:lstStyle/>
          <a:p>
            <a:pPr/>
          </a:p>
        </p:txBody>
      </p:sp>
      <p:sp>
        <p:nvSpPr>
          <p:cNvPr id="84" name="Image"/>
          <p:cNvSpPr/>
          <p:nvPr>
            <p:ph type="pic" idx="14"/>
          </p:nvPr>
        </p:nvSpPr>
        <p:spPr>
          <a:xfrm>
            <a:off x="5129369" y="3826891"/>
            <a:ext cx="9821628" cy="5676903"/>
          </a:xfrm>
          <a:prstGeom prst="rect">
            <a:avLst/>
          </a:prstGeom>
        </p:spPr>
        <p:txBody>
          <a:bodyPr lIns="91439" tIns="45719" rIns="91439" bIns="45719" anchor="t">
            <a:noAutofit/>
          </a:bodyPr>
          <a:lstStyle/>
          <a:p>
            <a:pPr/>
          </a:p>
        </p:txBody>
      </p:sp>
      <p:sp>
        <p:nvSpPr>
          <p:cNvPr id="85" name="Image"/>
          <p:cNvSpPr/>
          <p:nvPr>
            <p:ph type="pic" idx="15"/>
          </p:nvPr>
        </p:nvSpPr>
        <p:spPr>
          <a:xfrm>
            <a:off x="266700" y="482600"/>
            <a:ext cx="6502400" cy="8674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1948462" y="1950720"/>
            <a:ext cx="10403841" cy="6615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6311901" y="9271000"/>
            <a:ext cx="374905" cy="355600"/>
          </a:xfrm>
          <a:prstGeom prst="rect">
            <a:avLst/>
          </a:prstGeom>
          <a:ln w="12700">
            <a:miter lim="400000"/>
          </a:ln>
        </p:spPr>
        <p:txBody>
          <a:bodyPr wrap="none" lIns="50800" tIns="50800" rIns="50800" bIns="50800">
            <a:spAutoFit/>
          </a:bodyPr>
          <a:lstStyle>
            <a:lvl1pPr>
              <a:defRPr sz="1800">
                <a:solidFill>
                  <a:srgbClr val="868686"/>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45A7DE"/>
          </a:solidFill>
          <a:uFillTx/>
          <a:latin typeface="Marker Felt"/>
          <a:ea typeface="Marker Felt"/>
          <a:cs typeface="Marker Felt"/>
          <a:sym typeface="Marker Felt"/>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45A7DE"/>
          </a:solidFill>
          <a:uFillTx/>
          <a:latin typeface="Marker Felt"/>
          <a:ea typeface="Marker Felt"/>
          <a:cs typeface="Marker Felt"/>
          <a:sym typeface="Marker Felt"/>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45A7DE"/>
          </a:solidFill>
          <a:uFillTx/>
          <a:latin typeface="Marker Felt"/>
          <a:ea typeface="Marker Felt"/>
          <a:cs typeface="Marker Felt"/>
          <a:sym typeface="Marker Felt"/>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45A7DE"/>
          </a:solidFill>
          <a:uFillTx/>
          <a:latin typeface="Marker Felt"/>
          <a:ea typeface="Marker Felt"/>
          <a:cs typeface="Marker Felt"/>
          <a:sym typeface="Marker Felt"/>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45A7DE"/>
          </a:solidFill>
          <a:uFillTx/>
          <a:latin typeface="Marker Felt"/>
          <a:ea typeface="Marker Felt"/>
          <a:cs typeface="Marker Felt"/>
          <a:sym typeface="Marker Felt"/>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45A7DE"/>
          </a:solidFill>
          <a:uFillTx/>
          <a:latin typeface="Marker Felt"/>
          <a:ea typeface="Marker Felt"/>
          <a:cs typeface="Marker Felt"/>
          <a:sym typeface="Marker Felt"/>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45A7DE"/>
          </a:solidFill>
          <a:uFillTx/>
          <a:latin typeface="Marker Felt"/>
          <a:ea typeface="Marker Felt"/>
          <a:cs typeface="Marker Felt"/>
          <a:sym typeface="Marker Felt"/>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45A7DE"/>
          </a:solidFill>
          <a:uFillTx/>
          <a:latin typeface="Marker Felt"/>
          <a:ea typeface="Marker Felt"/>
          <a:cs typeface="Marker Felt"/>
          <a:sym typeface="Marker Felt"/>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45A7DE"/>
          </a:solidFill>
          <a:uFillTx/>
          <a:latin typeface="Marker Felt"/>
          <a:ea typeface="Marker Felt"/>
          <a:cs typeface="Marker Felt"/>
          <a:sym typeface="Marker Felt"/>
        </a:defRPr>
      </a:lvl9pPr>
    </p:titleStyle>
    <p:bodyStyle>
      <a:lvl1pPr marL="635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solidFill>
            <a:srgbClr val="858585"/>
          </a:solidFill>
          <a:uFillTx/>
          <a:latin typeface="Marker Felt"/>
          <a:ea typeface="Marker Felt"/>
          <a:cs typeface="Marker Felt"/>
          <a:sym typeface="Marker Felt"/>
        </a:defRPr>
      </a:lvl1pPr>
      <a:lvl2pPr marL="1270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solidFill>
            <a:srgbClr val="858585"/>
          </a:solidFill>
          <a:uFillTx/>
          <a:latin typeface="Marker Felt"/>
          <a:ea typeface="Marker Felt"/>
          <a:cs typeface="Marker Felt"/>
          <a:sym typeface="Marker Felt"/>
        </a:defRPr>
      </a:lvl2pPr>
      <a:lvl3pPr marL="1905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solidFill>
            <a:srgbClr val="858585"/>
          </a:solidFill>
          <a:uFillTx/>
          <a:latin typeface="Marker Felt"/>
          <a:ea typeface="Marker Felt"/>
          <a:cs typeface="Marker Felt"/>
          <a:sym typeface="Marker Felt"/>
        </a:defRPr>
      </a:lvl3pPr>
      <a:lvl4pPr marL="2540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solidFill>
            <a:srgbClr val="858585"/>
          </a:solidFill>
          <a:uFillTx/>
          <a:latin typeface="Marker Felt"/>
          <a:ea typeface="Marker Felt"/>
          <a:cs typeface="Marker Felt"/>
          <a:sym typeface="Marker Felt"/>
        </a:defRPr>
      </a:lvl4pPr>
      <a:lvl5pPr marL="3175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solidFill>
            <a:srgbClr val="858585"/>
          </a:solidFill>
          <a:uFillTx/>
          <a:latin typeface="Marker Felt"/>
          <a:ea typeface="Marker Felt"/>
          <a:cs typeface="Marker Felt"/>
          <a:sym typeface="Marker Felt"/>
        </a:defRPr>
      </a:lvl5pPr>
      <a:lvl6pPr marL="3810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solidFill>
            <a:srgbClr val="858585"/>
          </a:solidFill>
          <a:uFillTx/>
          <a:latin typeface="Marker Felt"/>
          <a:ea typeface="Marker Felt"/>
          <a:cs typeface="Marker Felt"/>
          <a:sym typeface="Marker Felt"/>
        </a:defRPr>
      </a:lvl6pPr>
      <a:lvl7pPr marL="4445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solidFill>
            <a:srgbClr val="858585"/>
          </a:solidFill>
          <a:uFillTx/>
          <a:latin typeface="Marker Felt"/>
          <a:ea typeface="Marker Felt"/>
          <a:cs typeface="Marker Felt"/>
          <a:sym typeface="Marker Felt"/>
        </a:defRPr>
      </a:lvl7pPr>
      <a:lvl8pPr marL="5080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solidFill>
            <a:srgbClr val="858585"/>
          </a:solidFill>
          <a:uFillTx/>
          <a:latin typeface="Marker Felt"/>
          <a:ea typeface="Marker Felt"/>
          <a:cs typeface="Marker Felt"/>
          <a:sym typeface="Marker Felt"/>
        </a:defRPr>
      </a:lvl8pPr>
      <a:lvl9pPr marL="5715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solidFill>
            <a:srgbClr val="858585"/>
          </a:solidFill>
          <a:uFillTx/>
          <a:latin typeface="Marker Felt"/>
          <a:ea typeface="Marker Felt"/>
          <a:cs typeface="Marker Felt"/>
          <a:sym typeface="Marker Fel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Marker Felt"/>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Marker Felt"/>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Marker Felt"/>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Marker Felt"/>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Marker Felt"/>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Marker Felt"/>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Marker Felt"/>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Marker Felt"/>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Marker Fel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Elmir Guliyev"/>
          <p:cNvSpPr txBox="1"/>
          <p:nvPr>
            <p:ph type="ctrTitle"/>
          </p:nvPr>
        </p:nvSpPr>
        <p:spPr>
          <a:xfrm>
            <a:off x="1270000" y="1701800"/>
            <a:ext cx="10464800" cy="2794000"/>
          </a:xfrm>
          <a:prstGeom prst="rect">
            <a:avLst/>
          </a:prstGeom>
        </p:spPr>
        <p:txBody>
          <a:bodyPr/>
          <a:lstStyle/>
          <a:p>
            <a:pPr/>
            <a:r>
              <a:t>Elmir Guliyev</a:t>
            </a:r>
          </a:p>
        </p:txBody>
      </p:sp>
      <p:sp>
        <p:nvSpPr>
          <p:cNvPr id="120" name="Neptune: HVABRZ…"/>
          <p:cNvSpPr txBox="1"/>
          <p:nvPr>
            <p:ph type="subTitle" sz="quarter" idx="1"/>
          </p:nvPr>
        </p:nvSpPr>
        <p:spPr>
          <a:xfrm>
            <a:off x="1079500" y="4889500"/>
            <a:ext cx="10464800" cy="1270000"/>
          </a:xfrm>
          <a:prstGeom prst="rect">
            <a:avLst/>
          </a:prstGeom>
        </p:spPr>
        <p:txBody>
          <a:bodyPr/>
          <a:lstStyle/>
          <a:p>
            <a:pPr defTabSz="408940">
              <a:defRPr sz="2800"/>
            </a:pPr>
            <a:r>
              <a:t>Neptune: HVABRZ</a:t>
            </a:r>
          </a:p>
          <a:p>
            <a:pPr defTabSz="408940">
              <a:defRPr sz="2800"/>
            </a:pPr>
            <a:r>
              <a:t>Course name: Stream Mining</a:t>
            </a:r>
          </a:p>
          <a:p>
            <a:pPr defTabSz="408940">
              <a:defRPr sz="2800"/>
            </a:pPr>
            <a:r>
              <a:t>3rd Project - DWM</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Main reason behind"/>
          <p:cNvSpPr txBox="1"/>
          <p:nvPr>
            <p:ph type="title"/>
          </p:nvPr>
        </p:nvSpPr>
        <p:spPr>
          <a:prstGeom prst="rect">
            <a:avLst/>
          </a:prstGeom>
        </p:spPr>
        <p:txBody>
          <a:bodyPr/>
          <a:lstStyle/>
          <a:p>
            <a:pPr/>
            <a:r>
              <a:t>Main reason behind</a:t>
            </a:r>
          </a:p>
        </p:txBody>
      </p:sp>
      <p:sp>
        <p:nvSpPr>
          <p:cNvPr id="148" name="To be able to catch real time updates and inputs…"/>
          <p:cNvSpPr txBox="1"/>
          <p:nvPr>
            <p:ph type="body" idx="1"/>
          </p:nvPr>
        </p:nvSpPr>
        <p:spPr>
          <a:prstGeom prst="rect">
            <a:avLst/>
          </a:prstGeom>
        </p:spPr>
        <p:txBody>
          <a:bodyPr/>
          <a:lstStyle/>
          <a:p>
            <a:pPr>
              <a:buBlip>
                <a:blip r:embed="rId2"/>
              </a:buBlip>
            </a:pPr>
            <a:r>
              <a:t>To be able to catch real time updates and inputs</a:t>
            </a:r>
          </a:p>
          <a:p>
            <a:pPr>
              <a:buBlip>
                <a:blip r:embed="rId2"/>
              </a:buBlip>
            </a:pPr>
            <a:r>
              <a:t>To be able to point out overdue ones.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Used materials"/>
          <p:cNvSpPr txBox="1"/>
          <p:nvPr>
            <p:ph type="title"/>
          </p:nvPr>
        </p:nvSpPr>
        <p:spPr>
          <a:prstGeom prst="rect">
            <a:avLst/>
          </a:prstGeom>
        </p:spPr>
        <p:txBody>
          <a:bodyPr/>
          <a:lstStyle/>
          <a:p>
            <a:pPr lvl="1"/>
            <a:r>
              <a:t>Used materials</a:t>
            </a:r>
          </a:p>
        </p:txBody>
      </p:sp>
      <p:sp>
        <p:nvSpPr>
          <p:cNvPr id="151" name="DWM Research paper given by the professor…"/>
          <p:cNvSpPr txBox="1"/>
          <p:nvPr>
            <p:ph type="body" idx="1"/>
          </p:nvPr>
        </p:nvSpPr>
        <p:spPr>
          <a:prstGeom prst="rect">
            <a:avLst/>
          </a:prstGeom>
        </p:spPr>
        <p:txBody>
          <a:bodyPr/>
          <a:lstStyle/>
          <a:p>
            <a:pPr>
              <a:buBlip>
                <a:blip r:embed="rId2"/>
              </a:buBlip>
            </a:pPr>
            <a:r>
              <a:t>DWM Research paper given by the professor</a:t>
            </a:r>
          </a:p>
          <a:p>
            <a:pPr>
              <a:buBlip>
                <a:blip r:embed="rId2"/>
              </a:buBlip>
            </a:pPr>
            <a:r>
              <a:t>Google</a:t>
            </a:r>
          </a:p>
          <a:p>
            <a:pPr>
              <a:buBlip>
                <a:blip r:embed="rId2"/>
              </a:buBlip>
            </a:pPr>
            <a:r>
              <a:t>Github</a:t>
            </a:r>
          </a:p>
          <a:p>
            <a:pPr>
              <a:buBlip>
                <a:blip r:embed="rId2"/>
              </a:buBlip>
            </a:pPr>
            <a:r>
              <a:t>Kaggle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hank you for your attention."/>
          <p:cNvSpPr txBox="1"/>
          <p:nvPr>
            <p:ph type="title"/>
          </p:nvPr>
        </p:nvSpPr>
        <p:spPr>
          <a:prstGeom prst="rect">
            <a:avLst/>
          </a:prstGeom>
        </p:spPr>
        <p:txBody>
          <a:bodyPr/>
          <a:lstStyle/>
          <a:p>
            <a:pPr/>
            <a:r>
              <a:t>Thank you for your attention.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Concept drift"/>
          <p:cNvSpPr txBox="1"/>
          <p:nvPr>
            <p:ph type="title"/>
          </p:nvPr>
        </p:nvSpPr>
        <p:spPr>
          <a:prstGeom prst="rect">
            <a:avLst/>
          </a:prstGeom>
        </p:spPr>
        <p:txBody>
          <a:bodyPr/>
          <a:lstStyle/>
          <a:p>
            <a:pPr/>
            <a:r>
              <a:t>Concept drift</a:t>
            </a:r>
          </a:p>
        </p:txBody>
      </p:sp>
      <p:sp>
        <p:nvSpPr>
          <p:cNvPr id="123" name="Concept drift means that the statistical properties of the target variable, which the model is trying to predict, change over time in unforeseen ways. This causes problems because the predictions become less accurate as time passes"/>
          <p:cNvSpPr txBox="1"/>
          <p:nvPr/>
        </p:nvSpPr>
        <p:spPr>
          <a:xfrm>
            <a:off x="-25400" y="2778484"/>
            <a:ext cx="13055601" cy="234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rgbClr val="858585"/>
                </a:solidFill>
              </a:defRPr>
            </a:pPr>
            <a:r>
              <a:t>C</a:t>
            </a:r>
            <a:r>
              <a:rPr b="1"/>
              <a:t>oncept drift</a:t>
            </a:r>
            <a:r>
              <a:t> means that the statistical properties of the target variable, which the model is trying to predict, change over time in unforeseen ways. This causes problems because the predictions become less accurate as time passes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What is a DWM Algorithm?"/>
          <p:cNvSpPr txBox="1"/>
          <p:nvPr>
            <p:ph type="title"/>
          </p:nvPr>
        </p:nvSpPr>
        <p:spPr>
          <a:prstGeom prst="rect">
            <a:avLst/>
          </a:prstGeom>
        </p:spPr>
        <p:txBody>
          <a:bodyPr/>
          <a:lstStyle/>
          <a:p>
            <a:pPr/>
            <a:r>
              <a:t>What is a DWM Algorithm?</a:t>
            </a:r>
          </a:p>
        </p:txBody>
      </p:sp>
      <p:sp>
        <p:nvSpPr>
          <p:cNvPr id="126" name="Dynamic weighted majority (DWM) maintains an ensemble of base learners, predicts using a weighted-majority vote of these &quot;experts&quot;, and dynamically creates and deletes experts in response to changes in performance."/>
          <p:cNvSpPr txBox="1"/>
          <p:nvPr>
            <p:ph type="body" idx="1"/>
          </p:nvPr>
        </p:nvSpPr>
        <p:spPr>
          <a:prstGeom prst="rect">
            <a:avLst/>
          </a:prstGeom>
        </p:spPr>
        <p:txBody>
          <a:bodyPr/>
          <a:lstStyle>
            <a:lvl1pPr>
              <a:buBlip>
                <a:blip r:embed="rId2"/>
              </a:buBlip>
            </a:lvl1pPr>
          </a:lstStyle>
          <a:p>
            <a:pPr/>
            <a:r>
              <a:t> Dynamic weighted majority (DWM) maintains an ensemble of base learners, predicts using a weighted-majority vote of these "experts", and dynamically creates and deletes experts in response to changes in performance.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Algorithm"/>
          <p:cNvSpPr txBox="1"/>
          <p:nvPr>
            <p:ph type="title"/>
          </p:nvPr>
        </p:nvSpPr>
        <p:spPr>
          <a:prstGeom prst="rect">
            <a:avLst/>
          </a:prstGeom>
        </p:spPr>
        <p:txBody>
          <a:bodyPr/>
          <a:lstStyle/>
          <a:p>
            <a:pPr/>
            <a:r>
              <a:t>Algorithm</a:t>
            </a:r>
          </a:p>
        </p:txBody>
      </p:sp>
      <p:sp>
        <p:nvSpPr>
          <p:cNvPr id="129" name="Dynamic-Weighted-Majority"/>
          <p:cNvSpPr txBox="1"/>
          <p:nvPr>
            <p:ph type="body" sz="quarter" idx="1"/>
          </p:nvPr>
        </p:nvSpPr>
        <p:spPr>
          <a:prstGeom prst="rect">
            <a:avLst/>
          </a:prstGeom>
        </p:spPr>
        <p:txBody>
          <a:bodyPr/>
          <a:lstStyle/>
          <a:p>
            <a:pPr/>
            <a:r>
              <a:t>Dynamic-Weighted-Majority</a:t>
            </a:r>
          </a:p>
        </p:txBody>
      </p:sp>
      <p:pic>
        <p:nvPicPr>
          <p:cNvPr id="130" name="996C2274-CD10-46CA-A593-8FC101682498.jpeg" descr="996C2274-CD10-46CA-A593-8FC101682498.jpeg"/>
          <p:cNvPicPr>
            <a:picLocks noChangeAspect="1"/>
          </p:cNvPicPr>
          <p:nvPr/>
        </p:nvPicPr>
        <p:blipFill>
          <a:blip r:embed="rId2">
            <a:extLst/>
          </a:blip>
          <a:stretch>
            <a:fillRect/>
          </a:stretch>
        </p:blipFill>
        <p:spPr>
          <a:xfrm>
            <a:off x="6412167" y="1024133"/>
            <a:ext cx="6509122" cy="770533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Most usual experiments"/>
          <p:cNvSpPr txBox="1"/>
          <p:nvPr>
            <p:ph type="title"/>
          </p:nvPr>
        </p:nvSpPr>
        <p:spPr>
          <a:prstGeom prst="rect">
            <a:avLst/>
          </a:prstGeom>
        </p:spPr>
        <p:txBody>
          <a:bodyPr/>
          <a:lstStyle/>
          <a:p>
            <a:pPr/>
            <a:r>
              <a:t>Most usual experiments</a:t>
            </a:r>
          </a:p>
        </p:txBody>
      </p:sp>
      <p:sp>
        <p:nvSpPr>
          <p:cNvPr id="133" name="Stagger…"/>
          <p:cNvSpPr txBox="1"/>
          <p:nvPr>
            <p:ph type="body" idx="1"/>
          </p:nvPr>
        </p:nvSpPr>
        <p:spPr>
          <a:prstGeom prst="rect">
            <a:avLst/>
          </a:prstGeom>
        </p:spPr>
        <p:txBody>
          <a:bodyPr/>
          <a:lstStyle/>
          <a:p>
            <a:pPr>
              <a:buBlip>
                <a:blip r:embed="rId2"/>
              </a:buBlip>
            </a:pPr>
            <a:r>
              <a:t>Stagger</a:t>
            </a:r>
          </a:p>
          <a:p>
            <a:pPr>
              <a:buBlip>
                <a:blip r:embed="rId2"/>
              </a:buBlip>
            </a:pPr>
            <a:r>
              <a:t>SEA</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Stagger concept"/>
          <p:cNvSpPr txBox="1"/>
          <p:nvPr>
            <p:ph type="title"/>
          </p:nvPr>
        </p:nvSpPr>
        <p:spPr>
          <a:prstGeom prst="rect">
            <a:avLst/>
          </a:prstGeom>
        </p:spPr>
        <p:txBody>
          <a:bodyPr/>
          <a:lstStyle/>
          <a:p>
            <a:pPr/>
            <a:r>
              <a:t>Stagger concept</a:t>
            </a:r>
          </a:p>
        </p:txBody>
      </p:sp>
      <p:pic>
        <p:nvPicPr>
          <p:cNvPr id="136" name="D6195AB5-BCB6-4696-839E-F4261AF78A51_4_5005_c.jpeg" descr="D6195AB5-BCB6-4696-839E-F4261AF78A51_4_5005_c.jpeg"/>
          <p:cNvPicPr>
            <a:picLocks noChangeAspect="1"/>
          </p:cNvPicPr>
          <p:nvPr/>
        </p:nvPicPr>
        <p:blipFill>
          <a:blip r:embed="rId2">
            <a:extLst/>
          </a:blip>
          <a:stretch>
            <a:fillRect/>
          </a:stretch>
        </p:blipFill>
        <p:spPr>
          <a:xfrm>
            <a:off x="2291923" y="643982"/>
            <a:ext cx="9182264" cy="531367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Stagger approach vs NB"/>
          <p:cNvSpPr txBox="1"/>
          <p:nvPr>
            <p:ph type="title"/>
          </p:nvPr>
        </p:nvSpPr>
        <p:spPr>
          <a:xfrm>
            <a:off x="1270000" y="6379348"/>
            <a:ext cx="10464801" cy="1651001"/>
          </a:xfrm>
          <a:prstGeom prst="rect">
            <a:avLst/>
          </a:prstGeom>
        </p:spPr>
        <p:txBody>
          <a:bodyPr/>
          <a:lstStyle>
            <a:lvl1pPr defTabSz="531622">
              <a:defRPr sz="8645"/>
            </a:lvl1pPr>
          </a:lstStyle>
          <a:p>
            <a:pPr/>
            <a:r>
              <a:t>Stagger approach vs NB</a:t>
            </a:r>
          </a:p>
        </p:txBody>
      </p:sp>
      <p:pic>
        <p:nvPicPr>
          <p:cNvPr id="139" name="Unknown.png" descr="Unknown.png"/>
          <p:cNvPicPr>
            <a:picLocks noChangeAspect="1"/>
          </p:cNvPicPr>
          <p:nvPr/>
        </p:nvPicPr>
        <p:blipFill>
          <a:blip r:embed="rId2">
            <a:extLst/>
          </a:blip>
          <a:stretch>
            <a:fillRect/>
          </a:stretch>
        </p:blipFill>
        <p:spPr>
          <a:xfrm>
            <a:off x="2046264" y="443336"/>
            <a:ext cx="9197247" cy="579741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Specific data[Elmir]"/>
          <p:cNvSpPr txBox="1"/>
          <p:nvPr>
            <p:ph type="title"/>
          </p:nvPr>
        </p:nvSpPr>
        <p:spPr>
          <a:prstGeom prst="rect">
            <a:avLst/>
          </a:prstGeom>
        </p:spPr>
        <p:txBody>
          <a:bodyPr/>
          <a:lstStyle/>
          <a:p>
            <a:pPr lvl="1"/>
            <a:r>
              <a:t>Specific data[Elmir]</a:t>
            </a:r>
          </a:p>
        </p:txBody>
      </p:sp>
      <p:sp>
        <p:nvSpPr>
          <p:cNvPr id="142" name="Generating new data every runtime…"/>
          <p:cNvSpPr txBox="1"/>
          <p:nvPr>
            <p:ph type="body" idx="1"/>
          </p:nvPr>
        </p:nvSpPr>
        <p:spPr>
          <a:prstGeom prst="rect">
            <a:avLst/>
          </a:prstGeom>
        </p:spPr>
        <p:txBody>
          <a:bodyPr/>
          <a:lstStyle/>
          <a:p>
            <a:pPr>
              <a:buBlip>
                <a:blip r:embed="rId2"/>
              </a:buBlip>
            </a:pPr>
            <a:r>
              <a:t>Generating new data every runtime</a:t>
            </a:r>
          </a:p>
          <a:p>
            <a:pPr>
              <a:buBlip>
                <a:blip r:embed="rId2"/>
              </a:buBlip>
            </a:pPr>
            <a:r>
              <a:t>Identifying sleeping experts based on the consideration of the weights, days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Sleeping experts"/>
          <p:cNvSpPr txBox="1"/>
          <p:nvPr>
            <p:ph type="title"/>
          </p:nvPr>
        </p:nvSpPr>
        <p:spPr>
          <a:prstGeom prst="rect">
            <a:avLst/>
          </a:prstGeom>
        </p:spPr>
        <p:txBody>
          <a:bodyPr/>
          <a:lstStyle/>
          <a:p>
            <a:pPr/>
            <a:r>
              <a:t>Sleeping experts</a:t>
            </a:r>
          </a:p>
        </p:txBody>
      </p:sp>
      <p:pic>
        <p:nvPicPr>
          <p:cNvPr id="145" name="A08B3C91-868A-400F-9604-9B593CCFAC7C.jpeg" descr="A08B3C91-868A-400F-9604-9B593CCFAC7C.jpeg"/>
          <p:cNvPicPr>
            <a:picLocks noChangeAspect="1"/>
          </p:cNvPicPr>
          <p:nvPr/>
        </p:nvPicPr>
        <p:blipFill>
          <a:blip r:embed="rId2">
            <a:extLst/>
          </a:blip>
          <a:stretch>
            <a:fillRect/>
          </a:stretch>
        </p:blipFill>
        <p:spPr>
          <a:xfrm>
            <a:off x="1422790" y="348112"/>
            <a:ext cx="10464801" cy="617968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phPaper">
  <a:themeElements>
    <a:clrScheme name="GraphPaper">
      <a:dk1>
        <a:srgbClr val="858585"/>
      </a:dk1>
      <a:lt1>
        <a:srgbClr val="008585"/>
      </a:lt1>
      <a:dk2>
        <a:srgbClr val="A7A7A7"/>
      </a:dk2>
      <a:lt2>
        <a:srgbClr val="535353"/>
      </a:lt2>
      <a:accent1>
        <a:srgbClr val="3E93D7"/>
      </a:accent1>
      <a:accent2>
        <a:srgbClr val="67AB3C"/>
      </a:accent2>
      <a:accent3>
        <a:srgbClr val="D5A530"/>
      </a:accent3>
      <a:accent4>
        <a:srgbClr val="E17B2E"/>
      </a:accent4>
      <a:accent5>
        <a:srgbClr val="CC487C"/>
      </a:accent5>
      <a:accent6>
        <a:srgbClr val="4D45AC"/>
      </a:accent6>
      <a:hlink>
        <a:srgbClr val="0000FF"/>
      </a:hlink>
      <a:folHlink>
        <a:srgbClr val="FF00FF"/>
      </a:folHlink>
    </a:clrScheme>
    <a:fontScheme name="GraphPaper">
      <a:majorFont>
        <a:latin typeface="Helvetica Neue"/>
        <a:ea typeface="Helvetica Neue"/>
        <a:cs typeface="Helvetica Neue"/>
      </a:majorFont>
      <a:minorFont>
        <a:latin typeface="Helvetica"/>
        <a:ea typeface="Helvetica"/>
        <a:cs typeface="Helvetica"/>
      </a:minorFont>
    </a:fontScheme>
    <a:fmtScheme name="Graph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58585"/>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8585"/>
            </a:solidFill>
            <a:effectLst/>
            <a:uFillTx/>
            <a:latin typeface="Marker Felt"/>
            <a:ea typeface="Marker Felt"/>
            <a:cs typeface="Marker Felt"/>
            <a:sym typeface="Marker Fe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8585"/>
            </a:solidFill>
            <a:effectLst/>
            <a:uFillTx/>
            <a:latin typeface="Marker Felt"/>
            <a:ea typeface="Marker Felt"/>
            <a:cs typeface="Marker Felt"/>
            <a:sym typeface="Marker Fe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phPaper">
  <a:themeElements>
    <a:clrScheme name="GraphPaper">
      <a:dk1>
        <a:srgbClr val="000000"/>
      </a:dk1>
      <a:lt1>
        <a:srgbClr val="FFFFFF"/>
      </a:lt1>
      <a:dk2>
        <a:srgbClr val="A7A7A7"/>
      </a:dk2>
      <a:lt2>
        <a:srgbClr val="535353"/>
      </a:lt2>
      <a:accent1>
        <a:srgbClr val="3E93D7"/>
      </a:accent1>
      <a:accent2>
        <a:srgbClr val="67AB3C"/>
      </a:accent2>
      <a:accent3>
        <a:srgbClr val="D5A530"/>
      </a:accent3>
      <a:accent4>
        <a:srgbClr val="E17B2E"/>
      </a:accent4>
      <a:accent5>
        <a:srgbClr val="CC487C"/>
      </a:accent5>
      <a:accent6>
        <a:srgbClr val="4D45AC"/>
      </a:accent6>
      <a:hlink>
        <a:srgbClr val="0000FF"/>
      </a:hlink>
      <a:folHlink>
        <a:srgbClr val="FF00FF"/>
      </a:folHlink>
    </a:clrScheme>
    <a:fontScheme name="GraphPaper">
      <a:majorFont>
        <a:latin typeface="Helvetica Neue"/>
        <a:ea typeface="Helvetica Neue"/>
        <a:cs typeface="Helvetica Neue"/>
      </a:majorFont>
      <a:minorFont>
        <a:latin typeface="Helvetica"/>
        <a:ea typeface="Helvetica"/>
        <a:cs typeface="Helvetica"/>
      </a:minorFont>
    </a:fontScheme>
    <a:fmtScheme name="Graph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58585"/>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8585"/>
            </a:solidFill>
            <a:effectLst/>
            <a:uFillTx/>
            <a:latin typeface="Marker Felt"/>
            <a:ea typeface="Marker Felt"/>
            <a:cs typeface="Marker Felt"/>
            <a:sym typeface="Marker Fe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8585"/>
            </a:solidFill>
            <a:effectLst/>
            <a:uFillTx/>
            <a:latin typeface="Marker Felt"/>
            <a:ea typeface="Marker Felt"/>
            <a:cs typeface="Marker Felt"/>
            <a:sym typeface="Marker Fe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