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7" r:id="rId6"/>
    <p:sldId id="258" r:id="rId7"/>
    <p:sldId id="259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33E7-5849-40F5-B3FC-A29CC2384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72264-2C1C-4267-9D2B-F8AB0EA6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01960-38F0-47E5-B2A9-30779D1A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6D3B-EC15-4BED-941B-6D1C44A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579F-2D96-4732-B532-2C4ABFEB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0F53-3229-4266-9554-1BE38434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64526-37F0-43B9-8F67-68F9DB60A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4F72-8750-4AAD-8D29-5BABE52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DF5A-6177-4371-92F8-874CE799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2B4B-D2C6-4822-8445-3006920B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D4EB4-959B-4151-B95F-5F9F777DF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F23C-290B-47E9-A583-55B0EF3A9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2AA5-72B9-4699-8584-BA617E23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0F73-9743-4E04-97EF-7BCD1A59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80CD-8555-4ADB-9BF2-5515C536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6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160C-0CE1-4700-9571-AC324031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C68D-468C-4015-89D7-A9FA3F2F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15772-9E8B-4CAB-A621-9106A111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9A40-8AA2-4D81-A5CD-E5642BCE4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B976A-B219-42B1-AE6D-755375AB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19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B1F1-23FA-4511-AD9D-33606E3D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A1E8-8167-4A53-83FB-836DE1D9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3DEA-C9A3-4241-80A2-89DE7A3D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493EB-0F5D-430E-A568-602A0BE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C5F0-A3C2-4008-A9A5-5AD4D40A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8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E6C9-A641-456C-8941-77735469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78C1D-BACA-47F5-B365-B21CCDF66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75DF0-5C47-4375-878F-DBC920A42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CB0D-75E8-4A9A-9B7A-4FC3E0B5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93B6-8801-4D2F-854A-7C177AEA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AFAFD-B699-45E0-802B-1D8C6F7D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8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5FE3-456D-4188-9929-5722AEEF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5F76-5DB0-458B-AD70-7D70383E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91060-1B93-4446-B086-C6D3F22F8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898FB-7C63-4A3A-809D-E07BF332A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FEC91-DD54-47E7-80B1-B0CA515AD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531C6-27D9-44BE-8C76-F0916333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AD48A-381E-4D3B-9708-C9695954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E381C-CECC-4DDA-9742-CF1734F7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0883-8848-46DF-BF93-BFC24111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0E55A-A3F0-4774-8DBA-D64CAB2E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DB764-265F-4D5F-9180-CB450478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22D65-162C-4DF5-AD64-E21ABEE3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B4DDA-8D9C-4E70-9F01-0DA0CBED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243FC-CE42-435C-B3FF-8534C333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C748A-7576-4FD6-889D-50E29E06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8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4774-4D94-45F2-A1A8-B0DFACAB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474C-8151-41BF-ABC7-479C85C8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C76B5-02F5-4F97-AA24-6BFFED5E3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8078-3B27-48A8-8CB0-DCBDCCF3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5EE24-E322-40B9-82D5-9309880B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F7652-DE63-4631-BB8F-7F078E02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B7AA-DF18-4FE4-AF34-65C79BED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63780-684F-4B57-88B4-7077F8544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8DA60-B674-4348-8997-34175BB5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D8169-65A6-40F4-B95D-4FF159D7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211A9-F186-4EDC-A023-C2C9FC00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A2731-81BF-45F7-9736-949A6CFF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4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C63890-4078-4632-8135-B74237B1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1E92B-E7AF-4CC3-BFBD-DE33F749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C013B-AEC8-41F3-BF18-FB5AC16B4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D1D4-E79D-40E9-BB2D-EF9E506C7D9E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5D7A9-CDC2-4A96-BEF3-22B21E4B6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C4269-494C-4239-8410-1BA0A6272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BED4-D61A-46B8-8AF7-4345A430C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1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FEA9-9A54-4977-9E10-03238DA86D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Weighted Majority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2A348-8423-4EEA-8FE1-001416171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Elgun </a:t>
            </a:r>
            <a:r>
              <a:rPr lang="en-US" dirty="0" err="1"/>
              <a:t>Majidov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9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F4C2-58D0-42F5-9A3F-4211EB5E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 Concept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0B4455-857D-491D-BE2A-D1BD791FB4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0" y="1491327"/>
            <a:ext cx="8701549" cy="473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157F-B74A-43EB-86B4-5D41C272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5663-64E4-4888-92C4-E43FF724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93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D3C-6AE9-42C6-BFBC-87F2AE50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15A0-A846-4BC9-8924-4B0445C7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 Drift - is an online learning task in which concepts change or drift over time.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Solution:  </a:t>
            </a:r>
            <a:r>
              <a:rPr lang="en-US" b="1" i="1" dirty="0"/>
              <a:t>Ensemble Methods </a:t>
            </a:r>
          </a:p>
          <a:p>
            <a:pPr marL="0" indent="0">
              <a:buNone/>
            </a:pPr>
            <a:r>
              <a:rPr lang="en-US" dirty="0"/>
              <a:t>Ensemble methods maintain a collection of learners and combine their decisions to make an overall decision. G</a:t>
            </a:r>
          </a:p>
        </p:txBody>
      </p:sp>
    </p:spTree>
    <p:extLst>
      <p:ext uri="{BB962C8B-B14F-4D97-AF65-F5344CB8AC3E}">
        <p14:creationId xmlns:p14="http://schemas.microsoft.com/office/powerpoint/2010/main" val="308025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904CC-6648-4A90-A07F-E24AEA6D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36D491-6661-4C1E-AEC8-9A792BF18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740" y="1675227"/>
            <a:ext cx="865852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12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4A6A3-D110-4030-897C-D25A925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Related Work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7B6C95-7733-49FD-AB63-1E56505AD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574" y="492573"/>
            <a:ext cx="4734040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56EC9-7ACA-4BA4-9164-4B87E4369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 period = 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7C0E0E-A56B-4E98-B5AD-8D2895EA83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324" y="1675227"/>
            <a:ext cx="694735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5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28D79-067A-4709-BF81-3A15AD8E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Results: number of experts</a:t>
            </a:r>
          </a:p>
        </p:txBody>
      </p:sp>
      <p:pic>
        <p:nvPicPr>
          <p:cNvPr id="2052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AEBCF6DC-07AC-41C9-9D2F-4AF385C9EE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324" y="1675227"/>
            <a:ext cx="694735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8E36-F61C-4CA9-A00B-80F3919A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on 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094D7-3105-465C-BA8D-D83CBA00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Naïve Bayes: 0.69  </a:t>
            </a:r>
          </a:p>
          <a:p>
            <a:pPr marL="0" indent="0">
              <a:buNone/>
            </a:pPr>
            <a:r>
              <a:rPr lang="en-US" dirty="0"/>
              <a:t>DWM: 0.71</a:t>
            </a:r>
          </a:p>
        </p:txBody>
      </p:sp>
    </p:spTree>
    <p:extLst>
      <p:ext uri="{BB962C8B-B14F-4D97-AF65-F5344CB8AC3E}">
        <p14:creationId xmlns:p14="http://schemas.microsoft.com/office/powerpoint/2010/main" val="375118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15520-F696-4740-9ACA-1853F610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with each sample of data</a:t>
            </a:r>
          </a:p>
        </p:txBody>
      </p:sp>
      <p:pic>
        <p:nvPicPr>
          <p:cNvPr id="3074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FD2ACFA-7B00-4ECC-8804-F3342C0A2E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324" y="1675227"/>
            <a:ext cx="694735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3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6B0BB-73D4-4B9E-822B-E6B66109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with each sample of data</a:t>
            </a:r>
          </a:p>
        </p:txBody>
      </p:sp>
      <p:pic>
        <p:nvPicPr>
          <p:cNvPr id="4098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90FF068-651B-4AA1-8DF3-E60A3E5CA5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2324" y="1675227"/>
            <a:ext cx="694735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31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86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Dynamic Weighted Majority</vt:lpstr>
      <vt:lpstr>Problem</vt:lpstr>
      <vt:lpstr>Data</vt:lpstr>
      <vt:lpstr>Related Work</vt:lpstr>
      <vt:lpstr>Results: period = 5</vt:lpstr>
      <vt:lpstr>Results: number of experts</vt:lpstr>
      <vt:lpstr>Accuracy on new data</vt:lpstr>
      <vt:lpstr>Test with each sample of data</vt:lpstr>
      <vt:lpstr>Test with each sample of data</vt:lpstr>
      <vt:lpstr>Sea Concept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Weighted Majority</dc:title>
  <dc:creator>Elgun</dc:creator>
  <cp:lastModifiedBy>Elgun</cp:lastModifiedBy>
  <cp:revision>2</cp:revision>
  <dcterms:created xsi:type="dcterms:W3CDTF">2019-12-02T22:20:02Z</dcterms:created>
  <dcterms:modified xsi:type="dcterms:W3CDTF">2019-12-02T22:40:59Z</dcterms:modified>
</cp:coreProperties>
</file>